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handoutMasterIdLst>
    <p:handoutMasterId r:id="rId32"/>
  </p:handoutMasterIdLst>
  <p:sldIdLst>
    <p:sldId id="279" r:id="rId2"/>
    <p:sldId id="256" r:id="rId3"/>
    <p:sldId id="257" r:id="rId4"/>
    <p:sldId id="259" r:id="rId5"/>
    <p:sldId id="258" r:id="rId6"/>
    <p:sldId id="260" r:id="rId7"/>
    <p:sldId id="274"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8" r:id="rId21"/>
    <p:sldId id="276" r:id="rId22"/>
    <p:sldId id="273" r:id="rId23"/>
    <p:sldId id="277" r:id="rId24"/>
    <p:sldId id="282" r:id="rId25"/>
    <p:sldId id="280" r:id="rId26"/>
    <p:sldId id="281" r:id="rId27"/>
    <p:sldId id="285" r:id="rId28"/>
    <p:sldId id="286" r:id="rId29"/>
    <p:sldId id="287" r:id="rId30"/>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9929" autoAdjust="0"/>
  </p:normalViewPr>
  <p:slideViewPr>
    <p:cSldViewPr>
      <p:cViewPr varScale="1">
        <p:scale>
          <a:sx n="58" d="100"/>
          <a:sy n="58" d="100"/>
        </p:scale>
        <p:origin x="-171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3550"/>
          </a:xfrm>
          <a:prstGeom prst="rect">
            <a:avLst/>
          </a:prstGeom>
        </p:spPr>
        <p:txBody>
          <a:bodyPr vert="horz" lIns="92885" tIns="46442" rIns="92885" bIns="46442" rtlCol="0"/>
          <a:lstStyle>
            <a:lvl1pPr algn="r">
              <a:defRPr sz="1200"/>
            </a:lvl1pPr>
          </a:lstStyle>
          <a:p>
            <a:fld id="{AFF67D19-C98B-4F7A-BB72-DB4329CD292A}" type="datetimeFigureOut">
              <a:rPr lang="en-US" smtClean="0"/>
              <a:t>1/21/2015</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2885" tIns="46442" rIns="92885" bIns="46442" rtlCol="0" anchor="b"/>
          <a:lstStyle>
            <a:lvl1pPr algn="r">
              <a:defRPr sz="1200"/>
            </a:lvl1pPr>
          </a:lstStyle>
          <a:p>
            <a:fld id="{FD1C528F-D58E-47B4-ABBB-197EAB35A8B9}" type="slidenum">
              <a:rPr lang="en-US" smtClean="0"/>
              <a:t>‹#›</a:t>
            </a:fld>
            <a:endParaRPr lang="en-US"/>
          </a:p>
        </p:txBody>
      </p:sp>
    </p:spTree>
    <p:extLst>
      <p:ext uri="{BB962C8B-B14F-4D97-AF65-F5344CB8AC3E}">
        <p14:creationId xmlns:p14="http://schemas.microsoft.com/office/powerpoint/2010/main" val="229817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C517BE68-C7DC-440A-8736-0F57EDEEC2C8}" type="datetimeFigureOut">
              <a:rPr lang="en-US" smtClean="0"/>
              <a:t>1/21/2015</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224B5BF0-03B0-4265-8731-4A7A3DE14F16}" type="slidenum">
              <a:rPr lang="en-US" smtClean="0"/>
              <a:t>‹#›</a:t>
            </a:fld>
            <a:endParaRPr lang="en-US"/>
          </a:p>
        </p:txBody>
      </p:sp>
    </p:spTree>
    <p:extLst>
      <p:ext uri="{BB962C8B-B14F-4D97-AF65-F5344CB8AC3E}">
        <p14:creationId xmlns:p14="http://schemas.microsoft.com/office/powerpoint/2010/main" val="2855267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a:t>
            </a:r>
            <a:r>
              <a:rPr lang="en-US" baseline="0" dirty="0" smtClean="0"/>
              <a:t> “When you think of ‘Begin with the end in mind,’ what do you think of? Just shout out-at this time have a lovely assistant write on a poster of what comes to mind when </a:t>
            </a:r>
            <a:r>
              <a:rPr lang="en-US" baseline="0" dirty="0" err="1" smtClean="0"/>
              <a:t>ppl</a:t>
            </a:r>
            <a:r>
              <a:rPr lang="en-US" baseline="0" dirty="0" smtClean="0"/>
              <a:t> think of habit 2-When done find a way to wrap it all up to the end in mind for this professional development. </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2</a:t>
            </a:fld>
            <a:endParaRPr lang="en-US"/>
          </a:p>
        </p:txBody>
      </p:sp>
    </p:spTree>
    <p:extLst>
      <p:ext uri="{BB962C8B-B14F-4D97-AF65-F5344CB8AC3E}">
        <p14:creationId xmlns:p14="http://schemas.microsoft.com/office/powerpoint/2010/main" val="2349843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your One word makes its way into your life. The concept will have a powerful impact in these areas.</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11</a:t>
            </a:fld>
            <a:endParaRPr lang="en-US"/>
          </a:p>
        </p:txBody>
      </p:sp>
    </p:spTree>
    <p:extLst>
      <p:ext uri="{BB962C8B-B14F-4D97-AF65-F5344CB8AC3E}">
        <p14:creationId xmlns:p14="http://schemas.microsoft.com/office/powerpoint/2010/main" val="231595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So…how do I get started and find my One Word? Or should I say to allow your word to find you.</a:t>
            </a:r>
            <a:r>
              <a:rPr lang="en-US" baseline="0" dirty="0" smtClean="0"/>
              <a:t> Once you have found your One Word it will have a profound impact in your life.</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12</a:t>
            </a:fld>
            <a:endParaRPr lang="en-US"/>
          </a:p>
        </p:txBody>
      </p:sp>
    </p:spTree>
    <p:extLst>
      <p:ext uri="{BB962C8B-B14F-4D97-AF65-F5344CB8AC3E}">
        <p14:creationId xmlns:p14="http://schemas.microsoft.com/office/powerpoint/2010/main" val="3550196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Failing to prepare=preparing</a:t>
            </a:r>
            <a:r>
              <a:rPr lang="en-US" baseline="0" dirty="0" smtClean="0"/>
              <a:t> to fail</a:t>
            </a:r>
          </a:p>
          <a:p>
            <a:r>
              <a:rPr lang="en-US" baseline="0" dirty="0" smtClean="0"/>
              <a:t>The Silent killer is busyness-2 characters in </a:t>
            </a:r>
            <a:r>
              <a:rPr lang="en-US" baseline="0" dirty="0" err="1" smtClean="0"/>
              <a:t>chinese</a:t>
            </a:r>
            <a:r>
              <a:rPr lang="en-US" baseline="0" dirty="0" smtClean="0"/>
              <a:t> language shows heart and killing…busyness is a disease robbing us of life.</a:t>
            </a:r>
          </a:p>
          <a:p>
            <a:r>
              <a:rPr lang="en-US" baseline="0" dirty="0" smtClean="0"/>
              <a:t>Time: There is no answer to how long it will take for you to discover your one word, you might find it right away, you might need a few days, you might take a few months to prepare. You start by unplugging which means intentionally finding solitude and silence. Once you have completely unplugged you will begin to see things more clearly and enjoy a peace that you never thought was possible. Ask:</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13</a:t>
            </a:fld>
            <a:endParaRPr lang="en-US"/>
          </a:p>
        </p:txBody>
      </p:sp>
    </p:spTree>
    <p:extLst>
      <p:ext uri="{BB962C8B-B14F-4D97-AF65-F5344CB8AC3E}">
        <p14:creationId xmlns:p14="http://schemas.microsoft.com/office/powerpoint/2010/main" val="3632965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B5BF0-03B0-4265-8731-4A7A3DE14F16}" type="slidenum">
              <a:rPr lang="en-US" smtClean="0"/>
              <a:t>14</a:t>
            </a:fld>
            <a:endParaRPr lang="en-US"/>
          </a:p>
        </p:txBody>
      </p:sp>
    </p:spTree>
    <p:extLst>
      <p:ext uri="{BB962C8B-B14F-4D97-AF65-F5344CB8AC3E}">
        <p14:creationId xmlns:p14="http://schemas.microsoft.com/office/powerpoint/2010/main" val="277876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admit, the looking in part was easier for me to do than this next part. Now you receive your word. I say receive because the authors of this book mentioned how when you pray and totally give control to God, he will give you your word, you do not necessarily pick it.</a:t>
            </a:r>
          </a:p>
          <a:p>
            <a:endParaRPr lang="en-US" baseline="0" dirty="0" smtClean="0"/>
          </a:p>
          <a:p>
            <a:r>
              <a:rPr lang="en-US" baseline="0" dirty="0" smtClean="0"/>
              <a:t>The reason why I put personal story up here, is because after reading this book and following the process I had a very inspirational moment/moments. Like I said I struggle with the prayer aspect but have continued to work on it. Gong into my prayer I had a list of words that I was pretty positive I needed to work on. Determination, motivation, strong, focus…So these are going through my head as I am asking God this question: What do you want to do in me and through me? I was waiting for one of these words to just scream out so that I knew that was the one. Instead, the word LOVE popped into my head. I was surprised and definitely doubting. Within the next few days after going to church and reading some books and taking 5 hours away from the world…I realized that LOVE is my word. It surprised me because I thought…I’m a loving person, I feel as if I show it to everyone around me. Then I looked up the definition of love and realized that I really need help in that area. I believe that I received the word rather than picking the word.</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15</a:t>
            </a:fld>
            <a:endParaRPr lang="en-US"/>
          </a:p>
        </p:txBody>
      </p:sp>
    </p:spTree>
    <p:extLst>
      <p:ext uri="{BB962C8B-B14F-4D97-AF65-F5344CB8AC3E}">
        <p14:creationId xmlns:p14="http://schemas.microsoft.com/office/powerpoint/2010/main" val="2367050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B5BF0-03B0-4265-8731-4A7A3DE14F16}" type="slidenum">
              <a:rPr lang="en-US" smtClean="0"/>
              <a:t>16</a:t>
            </a:fld>
            <a:endParaRPr lang="en-US"/>
          </a:p>
        </p:txBody>
      </p:sp>
    </p:spTree>
    <p:extLst>
      <p:ext uri="{BB962C8B-B14F-4D97-AF65-F5344CB8AC3E}">
        <p14:creationId xmlns:p14="http://schemas.microsoft.com/office/powerpoint/2010/main" val="4248738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I found my word, all I saw were opportunities to use my word in</a:t>
            </a:r>
            <a:r>
              <a:rPr lang="en-US" baseline="0" dirty="0" smtClean="0"/>
              <a:t> action ‘the right way.’  Every book I read, song I heard, it was everywhere! I believe that Melissa Vance told me yesterday that Al </a:t>
            </a:r>
            <a:r>
              <a:rPr lang="en-US" baseline="0" dirty="0" err="1" smtClean="0"/>
              <a:t>Roker</a:t>
            </a:r>
            <a:r>
              <a:rPr lang="en-US" baseline="0" dirty="0" smtClean="0"/>
              <a:t> from Today show’s word is open. He is willing to step outside of his comfort zone.</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17</a:t>
            </a:fld>
            <a:endParaRPr lang="en-US"/>
          </a:p>
        </p:txBody>
      </p:sp>
    </p:spTree>
    <p:extLst>
      <p:ext uri="{BB962C8B-B14F-4D97-AF65-F5344CB8AC3E}">
        <p14:creationId xmlns:p14="http://schemas.microsoft.com/office/powerpoint/2010/main" val="2242198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B5BF0-03B0-4265-8731-4A7A3DE14F16}" type="slidenum">
              <a:rPr lang="en-US" smtClean="0"/>
              <a:t>18</a:t>
            </a:fld>
            <a:endParaRPr lang="en-US"/>
          </a:p>
        </p:txBody>
      </p:sp>
    </p:spTree>
    <p:extLst>
      <p:ext uri="{BB962C8B-B14F-4D97-AF65-F5344CB8AC3E}">
        <p14:creationId xmlns:p14="http://schemas.microsoft.com/office/powerpoint/2010/main" val="1866646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Accountability activity? If Time? Do we have them write down their partner and word?</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19</a:t>
            </a:fld>
            <a:endParaRPr lang="en-US"/>
          </a:p>
        </p:txBody>
      </p:sp>
    </p:spTree>
    <p:extLst>
      <p:ext uri="{BB962C8B-B14F-4D97-AF65-F5344CB8AC3E}">
        <p14:creationId xmlns:p14="http://schemas.microsoft.com/office/powerpoint/2010/main" val="2796802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80, would you rather be recognized by what you have accomplished or who YOU are? </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21</a:t>
            </a:fld>
            <a:endParaRPr lang="en-US"/>
          </a:p>
        </p:txBody>
      </p:sp>
    </p:spTree>
    <p:extLst>
      <p:ext uri="{BB962C8B-B14F-4D97-AF65-F5344CB8AC3E}">
        <p14:creationId xmlns:p14="http://schemas.microsoft.com/office/powerpoint/2010/main" val="103137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I see a show of hands for those of you who already have a personal mission statement. Perhaps you made one last year when we did this and you are still using it to this day? Can I</a:t>
            </a:r>
            <a:r>
              <a:rPr lang="en-US" baseline="0" dirty="0" smtClean="0"/>
              <a:t> see a show of hands for those of you who have life insurance? Last year I referred to life insurance and how more people raise their hands that they have life insurance but not a mission statement. Most people are more prepared to die than they are to live.</a:t>
            </a:r>
          </a:p>
          <a:p>
            <a:r>
              <a:rPr lang="en-US" baseline="0" dirty="0" smtClean="0"/>
              <a:t> </a:t>
            </a:r>
          </a:p>
          <a:p>
            <a:r>
              <a:rPr lang="en-US" baseline="0" dirty="0" smtClean="0"/>
              <a:t>If you look at this quote below from “A sailboat without a keel and rudder will be blown wherever the winds and tides direct.” Your purpose and mission statement are the ‘keel and rudder’ Without a stated purpose, the winds of life can easily blow you where they will. You may end up feeling like you have few choices, or worse, feeling like a victim. </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3</a:t>
            </a:fld>
            <a:endParaRPr lang="en-US"/>
          </a:p>
        </p:txBody>
      </p:sp>
    </p:spTree>
    <p:extLst>
      <p:ext uri="{BB962C8B-B14F-4D97-AF65-F5344CB8AC3E}">
        <p14:creationId xmlns:p14="http://schemas.microsoft.com/office/powerpoint/2010/main" val="2997662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 is not a to-do list…but more so a to-be list.</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22</a:t>
            </a:fld>
            <a:endParaRPr lang="en-US"/>
          </a:p>
        </p:txBody>
      </p:sp>
    </p:spTree>
    <p:extLst>
      <p:ext uri="{BB962C8B-B14F-4D97-AF65-F5344CB8AC3E}">
        <p14:creationId xmlns:p14="http://schemas.microsoft.com/office/powerpoint/2010/main" val="4124656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1:38</a:t>
            </a:r>
            <a:endParaRPr lang="en-US"/>
          </a:p>
        </p:txBody>
      </p:sp>
      <p:sp>
        <p:nvSpPr>
          <p:cNvPr id="4" name="Slide Number Placeholder 3"/>
          <p:cNvSpPr>
            <a:spLocks noGrp="1"/>
          </p:cNvSpPr>
          <p:nvPr>
            <p:ph type="sldNum" sz="quarter" idx="10"/>
          </p:nvPr>
        </p:nvSpPr>
        <p:spPr/>
        <p:txBody>
          <a:bodyPr/>
          <a:lstStyle/>
          <a:p>
            <a:fld id="{224B5BF0-03B0-4265-8731-4A7A3DE14F16}" type="slidenum">
              <a:rPr lang="en-US" smtClean="0"/>
              <a:t>23</a:t>
            </a:fld>
            <a:endParaRPr lang="en-US"/>
          </a:p>
        </p:txBody>
      </p:sp>
    </p:spTree>
    <p:extLst>
      <p:ext uri="{BB962C8B-B14F-4D97-AF65-F5344CB8AC3E}">
        <p14:creationId xmlns:p14="http://schemas.microsoft.com/office/powerpoint/2010/main" val="15043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6:43 Our</a:t>
            </a:r>
            <a:r>
              <a:rPr lang="en-US" baseline="0" dirty="0" smtClean="0"/>
              <a:t> goal by the end of the this time together is to find a purpose so that those winds can lead us in the direction that we want to go. Let’s fast forward a little and think about when we turn 80. The way that you live your life is your choice, but your choice often effects those around you. </a:t>
            </a:r>
            <a:r>
              <a:rPr lang="en-US" dirty="0" smtClean="0"/>
              <a:t>As you are watching this video, envision yourself on your 80</a:t>
            </a:r>
            <a:r>
              <a:rPr lang="en-US" baseline="30000" dirty="0" smtClean="0"/>
              <a:t>th</a:t>
            </a:r>
            <a:r>
              <a:rPr lang="en-US" dirty="0" smtClean="0"/>
              <a:t> birthday and</a:t>
            </a:r>
            <a:r>
              <a:rPr lang="en-US" baseline="0" dirty="0" smtClean="0"/>
              <a:t> what you want people to say about you and what you have been known for during your lifetime.</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4</a:t>
            </a:fld>
            <a:endParaRPr lang="en-US"/>
          </a:p>
        </p:txBody>
      </p:sp>
    </p:spTree>
    <p:extLst>
      <p:ext uri="{BB962C8B-B14F-4D97-AF65-F5344CB8AC3E}">
        <p14:creationId xmlns:p14="http://schemas.microsoft.com/office/powerpoint/2010/main" val="419201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to page __ in your brown book. You may have done these at an earlier point, but let’s look at</a:t>
            </a:r>
            <a:r>
              <a:rPr lang="en-US" baseline="0" dirty="0" smtClean="0"/>
              <a:t> them again. </a:t>
            </a:r>
            <a:r>
              <a:rPr lang="en-US" dirty="0" smtClean="0"/>
              <a:t>Take a couple of minutes and think of 2-3 roles</a:t>
            </a:r>
            <a:r>
              <a:rPr lang="en-US" baseline="0" dirty="0" smtClean="0"/>
              <a:t> you have in your life. For example, I play the role of a significant other, friend, and daughter. Now think about what how you want that person/people to describe you. Feel free to write them down, or if you already have this done then edit/add to your key roles and tribute statements.</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5</a:t>
            </a:fld>
            <a:endParaRPr lang="en-US"/>
          </a:p>
        </p:txBody>
      </p:sp>
    </p:spTree>
    <p:extLst>
      <p:ext uri="{BB962C8B-B14F-4D97-AF65-F5344CB8AC3E}">
        <p14:creationId xmlns:p14="http://schemas.microsoft.com/office/powerpoint/2010/main" val="2778409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Paradigm is that I live by</a:t>
            </a:r>
            <a:r>
              <a:rPr lang="en-US" baseline="0" dirty="0" smtClean="0"/>
              <a:t> design not default. Once you realize that you live by design and you are the creator of your own life/future you can think and envision outcomes before you act; therefore you can choose the correct behavior or personal mission statement. If you can see it and it is a MENTAL CREATION then you will get results that are more physical and easily seen.</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6</a:t>
            </a:fld>
            <a:endParaRPr lang="en-US"/>
          </a:p>
        </p:txBody>
      </p:sp>
    </p:spTree>
    <p:extLst>
      <p:ext uri="{BB962C8B-B14F-4D97-AF65-F5344CB8AC3E}">
        <p14:creationId xmlns:p14="http://schemas.microsoft.com/office/powerpoint/2010/main" val="3436695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Quotes- This is not my mission statement, but I’m sure that some of you have heard me say this before “Be strong in the hard</a:t>
            </a:r>
            <a:r>
              <a:rPr lang="en-US" baseline="0" dirty="0" smtClean="0"/>
              <a:t> moments.” Is there anybody who has a mission statement that wants to share it or how they created one; what was your process?</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7</a:t>
            </a:fld>
            <a:endParaRPr lang="en-US"/>
          </a:p>
        </p:txBody>
      </p:sp>
    </p:spTree>
    <p:extLst>
      <p:ext uri="{BB962C8B-B14F-4D97-AF65-F5344CB8AC3E}">
        <p14:creationId xmlns:p14="http://schemas.microsoft.com/office/powerpoint/2010/main" val="234046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gone down both paths before of choosing a mission statement and trying to live by it or choosing a word and trying to live by it. (read each definition) Maybe you have a personal</a:t>
            </a:r>
            <a:r>
              <a:rPr lang="en-US" baseline="0" dirty="0" smtClean="0"/>
              <a:t> mission statement that you like and you can live by, or maybe what you have is not working for you. I have a mission statement that I just created a couple of months ago, but I also have a word.</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8</a:t>
            </a:fld>
            <a:endParaRPr lang="en-US"/>
          </a:p>
        </p:txBody>
      </p:sp>
    </p:spTree>
    <p:extLst>
      <p:ext uri="{BB962C8B-B14F-4D97-AF65-F5344CB8AC3E}">
        <p14:creationId xmlns:p14="http://schemas.microsoft.com/office/powerpoint/2010/main" val="328343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Perhaps skip this video depending on time! </a:t>
            </a:r>
            <a:r>
              <a:rPr lang="en-US" baseline="0" dirty="0" smtClean="0"/>
              <a:t>How many of you have set up a new years resolution in the past 5 years? How many of you have broken it? Guilty as charged…I don’t get very far with mine and when I set goals, I usually forget them. This short video will explain a little better than I can what the one Word process is.</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9</a:t>
            </a:fld>
            <a:endParaRPr lang="en-US"/>
          </a:p>
        </p:txBody>
      </p:sp>
    </p:spTree>
    <p:extLst>
      <p:ext uri="{BB962C8B-B14F-4D97-AF65-F5344CB8AC3E}">
        <p14:creationId xmlns:p14="http://schemas.microsoft.com/office/powerpoint/2010/main" val="34168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a:t>
            </a:r>
            <a:r>
              <a:rPr lang="en-US" baseline="0" dirty="0" smtClean="0"/>
              <a:t> still meet with your accountability partner from last year? I know the year has gotten away from us and we may not be meeting with our accountability partners regularly or some have moved away. I would like each of you to pick an area that you think you need to work on or be thinking about that area according to the 4 dimensions. At the end of the presentation we will do a quick activity where we will get new accountability partners. </a:t>
            </a:r>
            <a:endParaRPr lang="en-US" dirty="0"/>
          </a:p>
        </p:txBody>
      </p:sp>
      <p:sp>
        <p:nvSpPr>
          <p:cNvPr id="4" name="Slide Number Placeholder 3"/>
          <p:cNvSpPr>
            <a:spLocks noGrp="1"/>
          </p:cNvSpPr>
          <p:nvPr>
            <p:ph type="sldNum" sz="quarter" idx="10"/>
          </p:nvPr>
        </p:nvSpPr>
        <p:spPr/>
        <p:txBody>
          <a:bodyPr/>
          <a:lstStyle/>
          <a:p>
            <a:fld id="{224B5BF0-03B0-4265-8731-4A7A3DE14F16}" type="slidenum">
              <a:rPr lang="en-US" smtClean="0"/>
              <a:t>10</a:t>
            </a:fld>
            <a:endParaRPr lang="en-US"/>
          </a:p>
        </p:txBody>
      </p:sp>
    </p:spTree>
    <p:extLst>
      <p:ext uri="{BB962C8B-B14F-4D97-AF65-F5344CB8AC3E}">
        <p14:creationId xmlns:p14="http://schemas.microsoft.com/office/powerpoint/2010/main" val="3396930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A2F062B-A2CB-4132-B7B8-E51FB4693284}" type="datetimeFigureOut">
              <a:rPr lang="en-US" smtClean="0"/>
              <a:t>1/21/2015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F36D9AF-1A6B-4690-8CA5-B21262486C0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2F062B-A2CB-4132-B7B8-E51FB4693284}"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6D9AF-1A6B-4690-8CA5-B21262486C0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A2F062B-A2CB-4132-B7B8-E51FB4693284}" type="datetimeFigureOut">
              <a:rPr lang="en-US" smtClean="0"/>
              <a:t>1/21/2015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F36D9AF-1A6B-4690-8CA5-B21262486C0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A2F062B-A2CB-4132-B7B8-E51FB4693284}"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F36D9AF-1A6B-4690-8CA5-B21262486C05}"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A2F062B-A2CB-4132-B7B8-E51FB4693284}" type="datetimeFigureOut">
              <a:rPr lang="en-US" smtClean="0"/>
              <a:t>1/21/2015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F36D9AF-1A6B-4690-8CA5-B21262486C05}"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A2F062B-A2CB-4132-B7B8-E51FB4693284}" type="datetimeFigureOut">
              <a:rPr lang="en-US" smtClean="0"/>
              <a:t>1/21/2015</a:t>
            </a:fld>
            <a:endParaRPr lang="en-US"/>
          </a:p>
        </p:txBody>
      </p:sp>
      <p:sp>
        <p:nvSpPr>
          <p:cNvPr id="10" name="Slide Number Placeholder 9"/>
          <p:cNvSpPr>
            <a:spLocks noGrp="1"/>
          </p:cNvSpPr>
          <p:nvPr>
            <p:ph type="sldNum" sz="quarter" idx="16"/>
          </p:nvPr>
        </p:nvSpPr>
        <p:spPr/>
        <p:txBody>
          <a:bodyPr rtlCol="0"/>
          <a:lstStyle/>
          <a:p>
            <a:fld id="{AF36D9AF-1A6B-4690-8CA5-B21262486C05}"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A2F062B-A2CB-4132-B7B8-E51FB4693284}" type="datetimeFigureOut">
              <a:rPr lang="en-US" smtClean="0"/>
              <a:t>1/21/2015</a:t>
            </a:fld>
            <a:endParaRPr lang="en-US"/>
          </a:p>
        </p:txBody>
      </p:sp>
      <p:sp>
        <p:nvSpPr>
          <p:cNvPr id="12" name="Slide Number Placeholder 11"/>
          <p:cNvSpPr>
            <a:spLocks noGrp="1"/>
          </p:cNvSpPr>
          <p:nvPr>
            <p:ph type="sldNum" sz="quarter" idx="16"/>
          </p:nvPr>
        </p:nvSpPr>
        <p:spPr/>
        <p:txBody>
          <a:bodyPr rtlCol="0"/>
          <a:lstStyle/>
          <a:p>
            <a:fld id="{AF36D9AF-1A6B-4690-8CA5-B21262486C05}"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2F062B-A2CB-4132-B7B8-E51FB4693284}"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F36D9AF-1A6B-4690-8CA5-B21262486C0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F062B-A2CB-4132-B7B8-E51FB4693284}"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F36D9AF-1A6B-4690-8CA5-B21262486C0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A2F062B-A2CB-4132-B7B8-E51FB4693284}"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F36D9AF-1A6B-4690-8CA5-B21262486C05}"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A2F062B-A2CB-4132-B7B8-E51FB4693284}" type="datetimeFigureOut">
              <a:rPr lang="en-US" smtClean="0"/>
              <a:t>1/21/2015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F36D9AF-1A6B-4690-8CA5-B21262486C05}"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A2F062B-A2CB-4132-B7B8-E51FB4693284}" type="datetimeFigureOut">
              <a:rPr lang="en-US" smtClean="0"/>
              <a:t>1/21/2015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F36D9AF-1A6B-4690-8CA5-B21262486C0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Hh-anOl63Hg&amp;feature=youtu.b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theleaderinmeonline.org/insights/view/32"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heleaderinmeonline.org/insights/view/5"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oetiY0EkdQE&amp;ytsession=yHddF3HMP6nQIvcpcGY1t7lQcsEEW4Y0hsNWWFDzWE9yjd-yTnH44S1i97afTMF4SIDzqqISe1L7jQ5rkMCS4E32QuNz0ycBD6vWud29ye_qexpoW7nqAvQPuPxE1GqELukdJ_Z4XsDk-M-fgDskWFyiZkAGBjmu9qivuDvHTwHAajtbqOtqBdfUkd35TZYi6eq7K0Wv-rDiIS8fIOAs_7FQw2MI7GWXcaQodh2845ms2tiC46SVWKww-kuW-4ARFzq-U7g0kybGysT9ytJW9uHIRLNfdlDbYcndi46dUQI_G9C78xklBiwW65GD5xYmhl1vxk6USVE"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Rocks</a:t>
            </a:r>
            <a:endParaRPr lang="en-US" dirty="0"/>
          </a:p>
        </p:txBody>
      </p:sp>
      <p:sp>
        <p:nvSpPr>
          <p:cNvPr id="3" name="Content Placeholder 2"/>
          <p:cNvSpPr>
            <a:spLocks noGrp="1"/>
          </p:cNvSpPr>
          <p:nvPr>
            <p:ph sz="quarter" idx="1"/>
          </p:nvPr>
        </p:nvSpPr>
        <p:spPr/>
        <p:txBody>
          <a:bodyPr/>
          <a:lstStyle/>
          <a:p>
            <a:r>
              <a:rPr lang="en-US" dirty="0" smtClean="0"/>
              <a:t>Orange student video</a:t>
            </a:r>
          </a:p>
          <a:p>
            <a:pPr lvl="1"/>
            <a:r>
              <a:rPr lang="en-US" dirty="0" smtClean="0">
                <a:hlinkClick r:id="rId2"/>
              </a:rPr>
              <a:t>LIM in Action!</a:t>
            </a:r>
            <a:endParaRPr lang="en-US" dirty="0" smtClean="0"/>
          </a:p>
          <a:p>
            <a:r>
              <a:rPr lang="en-US" dirty="0" smtClean="0"/>
              <a:t>Let’s Celebrate!</a:t>
            </a:r>
          </a:p>
          <a:p>
            <a:pPr lvl="1"/>
            <a:r>
              <a:rPr lang="en-US" dirty="0" smtClean="0"/>
              <a:t>What celebrations have you seen through kids, staff, parents, community?</a:t>
            </a:r>
          </a:p>
          <a:p>
            <a:pPr lvl="1"/>
            <a:r>
              <a:rPr lang="en-US" dirty="0" smtClean="0"/>
              <a:t>Share success stories!</a:t>
            </a:r>
          </a:p>
          <a:p>
            <a:r>
              <a:rPr lang="en-US" dirty="0" smtClean="0"/>
              <a:t>School Mission</a:t>
            </a:r>
          </a:p>
          <a:p>
            <a:pPr lvl="1"/>
            <a:r>
              <a:rPr lang="en-US" dirty="0" smtClean="0"/>
              <a:t>Inspiring a community of life long learners and leaders!</a:t>
            </a:r>
          </a:p>
          <a:p>
            <a:r>
              <a:rPr lang="en-US" dirty="0" smtClean="0"/>
              <a:t>Personal Mission/word</a:t>
            </a:r>
            <a:endParaRPr lang="en-US" dirty="0"/>
          </a:p>
        </p:txBody>
      </p:sp>
    </p:spTree>
    <p:extLst>
      <p:ext uri="{BB962C8B-B14F-4D97-AF65-F5344CB8AC3E}">
        <p14:creationId xmlns:p14="http://schemas.microsoft.com/office/powerpoint/2010/main" val="4148093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noAutofit/>
          </a:bodyPr>
          <a:lstStyle/>
          <a:p>
            <a:r>
              <a:rPr lang="en-US" sz="3600" dirty="0" smtClean="0"/>
              <a:t>“Your stretch team will fan the flames of impact.”</a:t>
            </a:r>
            <a:endParaRPr lang="en-US" sz="3600" dirty="0"/>
          </a:p>
        </p:txBody>
      </p:sp>
      <p:sp>
        <p:nvSpPr>
          <p:cNvPr id="2" name="Title 1"/>
          <p:cNvSpPr>
            <a:spLocks noGrp="1"/>
          </p:cNvSpPr>
          <p:nvPr>
            <p:ph type="title"/>
          </p:nvPr>
        </p:nvSpPr>
        <p:spPr/>
        <p:txBody>
          <a:bodyPr/>
          <a:lstStyle/>
          <a:p>
            <a:r>
              <a:rPr lang="en-US" smtClean="0"/>
              <a:t>Stretch Team</a:t>
            </a:r>
            <a:endParaRPr lang="en-US" dirty="0"/>
          </a:p>
        </p:txBody>
      </p:sp>
      <p:sp>
        <p:nvSpPr>
          <p:cNvPr id="3" name="Picture Placeholder 2"/>
          <p:cNvSpPr>
            <a:spLocks noGrp="1"/>
          </p:cNvSpPr>
          <p:nvPr>
            <p:ph type="pic" idx="1"/>
          </p:nvPr>
        </p:nvSpPr>
        <p:spPr/>
      </p:sp>
      <p:pic>
        <p:nvPicPr>
          <p:cNvPr id="1026" name="Picture 2" descr="C:\Users\barloonm\Downloads\IMG_27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
            <a:ext cx="7543800" cy="449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763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6 Dimensions</a:t>
            </a:r>
            <a:endParaRPr lang="en-US" dirty="0"/>
          </a:p>
        </p:txBody>
      </p:sp>
      <p:sp>
        <p:nvSpPr>
          <p:cNvPr id="3" name="Content Placeholder 2"/>
          <p:cNvSpPr>
            <a:spLocks noGrp="1"/>
          </p:cNvSpPr>
          <p:nvPr>
            <p:ph sz="quarter" idx="1"/>
          </p:nvPr>
        </p:nvSpPr>
        <p:spPr/>
        <p:txBody>
          <a:bodyPr/>
          <a:lstStyle/>
          <a:p>
            <a:r>
              <a:rPr lang="en-US" dirty="0" smtClean="0"/>
              <a:t>Spiritual Impact</a:t>
            </a:r>
          </a:p>
          <a:p>
            <a:r>
              <a:rPr lang="en-US" dirty="0" smtClean="0"/>
              <a:t>Physical Impact</a:t>
            </a:r>
          </a:p>
          <a:p>
            <a:r>
              <a:rPr lang="en-US" dirty="0" smtClean="0"/>
              <a:t>Emotional Impact</a:t>
            </a:r>
          </a:p>
          <a:p>
            <a:r>
              <a:rPr lang="en-US" dirty="0" smtClean="0"/>
              <a:t>Relational Impact</a:t>
            </a:r>
          </a:p>
          <a:p>
            <a:r>
              <a:rPr lang="en-US" dirty="0" smtClean="0"/>
              <a:t>Mental Impact</a:t>
            </a:r>
          </a:p>
          <a:p>
            <a:r>
              <a:rPr lang="en-US" dirty="0" smtClean="0"/>
              <a:t>Financial Impact</a:t>
            </a:r>
            <a:endParaRPr lang="en-US" dirty="0"/>
          </a:p>
        </p:txBody>
      </p:sp>
    </p:spTree>
    <p:extLst>
      <p:ext uri="{BB962C8B-B14F-4D97-AF65-F5344CB8AC3E}">
        <p14:creationId xmlns:p14="http://schemas.microsoft.com/office/powerpoint/2010/main" val="2254739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sz="quarter" idx="1"/>
          </p:nvPr>
        </p:nvSpPr>
        <p:spPr/>
        <p:txBody>
          <a:bodyPr/>
          <a:lstStyle/>
          <a:p>
            <a:r>
              <a:rPr lang="en-US" dirty="0" smtClean="0"/>
              <a:t>Prepare your heart by </a:t>
            </a:r>
            <a:r>
              <a:rPr lang="en-US" b="1" dirty="0" smtClean="0"/>
              <a:t>looking in.</a:t>
            </a:r>
          </a:p>
          <a:p>
            <a:r>
              <a:rPr lang="en-US" dirty="0" smtClean="0"/>
              <a:t>Discover your heart by </a:t>
            </a:r>
            <a:r>
              <a:rPr lang="en-US" b="1" dirty="0" smtClean="0"/>
              <a:t>looking up.</a:t>
            </a:r>
          </a:p>
          <a:p>
            <a:r>
              <a:rPr lang="en-US" dirty="0" smtClean="0"/>
              <a:t>Live your word by </a:t>
            </a:r>
            <a:r>
              <a:rPr lang="en-US" b="1" dirty="0" smtClean="0"/>
              <a:t>looking out.</a:t>
            </a:r>
            <a:endParaRPr lang="en-US" b="1" dirty="0"/>
          </a:p>
        </p:txBody>
      </p:sp>
      <p:sp>
        <p:nvSpPr>
          <p:cNvPr id="4" name="Content Placeholder 3"/>
          <p:cNvSpPr>
            <a:spLocks noGrp="1"/>
          </p:cNvSpPr>
          <p:nvPr>
            <p:ph sz="quarter" idx="2"/>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334322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your heart </a:t>
            </a:r>
            <a:r>
              <a:rPr lang="en-US" sz="3600" dirty="0" smtClean="0"/>
              <a:t>by </a:t>
            </a:r>
            <a:r>
              <a:rPr lang="en-US" sz="3600" b="1" dirty="0" smtClean="0"/>
              <a:t>looking in</a:t>
            </a:r>
            <a:r>
              <a:rPr lang="en-US" sz="3600" dirty="0" smtClean="0"/>
              <a:t>…</a:t>
            </a:r>
            <a:endParaRPr lang="en-US" dirty="0"/>
          </a:p>
        </p:txBody>
      </p:sp>
      <p:sp>
        <p:nvSpPr>
          <p:cNvPr id="3" name="Content Placeholder 2"/>
          <p:cNvSpPr>
            <a:spLocks noGrp="1"/>
          </p:cNvSpPr>
          <p:nvPr>
            <p:ph sz="quarter" idx="1"/>
          </p:nvPr>
        </p:nvSpPr>
        <p:spPr/>
        <p:txBody>
          <a:bodyPr/>
          <a:lstStyle/>
          <a:p>
            <a:r>
              <a:rPr lang="en-US" dirty="0" smtClean="0"/>
              <a:t>The Silent Killer</a:t>
            </a:r>
          </a:p>
          <a:p>
            <a:pPr lvl="1"/>
            <a:r>
              <a:rPr lang="en-US" dirty="0" smtClean="0"/>
              <a:t>Busyness</a:t>
            </a:r>
          </a:p>
          <a:p>
            <a:pPr lvl="2"/>
            <a:r>
              <a:rPr lang="en-US" dirty="0" smtClean="0"/>
              <a:t>Chinese word is made of 2 characters of a heart and killer</a:t>
            </a:r>
          </a:p>
          <a:p>
            <a:pPr lvl="1"/>
            <a:r>
              <a:rPr lang="en-US" dirty="0" smtClean="0"/>
              <a:t>Escape the busyness of life and look inward.</a:t>
            </a:r>
          </a:p>
          <a:p>
            <a:pPr lvl="2"/>
            <a:r>
              <a:rPr lang="en-US" dirty="0" smtClean="0"/>
              <a:t>What you sow, you will reap. What you invest into this process, you will receive in return. The seeds you plant today will create the harvest you will enjoy tomorrow.</a:t>
            </a:r>
          </a:p>
          <a:p>
            <a:r>
              <a:rPr lang="en-US" dirty="0" smtClean="0"/>
              <a:t>Time?</a:t>
            </a:r>
          </a:p>
          <a:p>
            <a:pPr lvl="1"/>
            <a:r>
              <a:rPr lang="en-US" dirty="0" smtClean="0"/>
              <a:t>How long will this take?</a:t>
            </a:r>
          </a:p>
          <a:p>
            <a:pPr lvl="1"/>
            <a:r>
              <a:rPr lang="en-US" dirty="0" smtClean="0"/>
              <a:t>1)Unplug 2)Ask </a:t>
            </a:r>
            <a:endParaRPr lang="en-US" dirty="0"/>
          </a:p>
        </p:txBody>
      </p:sp>
    </p:spTree>
    <p:extLst>
      <p:ext uri="{BB962C8B-B14F-4D97-AF65-F5344CB8AC3E}">
        <p14:creationId xmlns:p14="http://schemas.microsoft.com/office/powerpoint/2010/main" val="423109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 your heart </a:t>
            </a:r>
            <a:r>
              <a:rPr lang="en-US" sz="3600" dirty="0"/>
              <a:t>by </a:t>
            </a:r>
            <a:r>
              <a:rPr lang="en-US" sz="3600" b="1" dirty="0"/>
              <a:t>looking in</a:t>
            </a:r>
            <a:r>
              <a:rPr lang="en-US" sz="3600" dirty="0"/>
              <a:t>…</a:t>
            </a:r>
            <a:endParaRPr lang="en-US" dirty="0"/>
          </a:p>
        </p:txBody>
      </p:sp>
      <p:sp>
        <p:nvSpPr>
          <p:cNvPr id="3" name="Content Placeholder 2"/>
          <p:cNvSpPr>
            <a:spLocks noGrp="1"/>
          </p:cNvSpPr>
          <p:nvPr>
            <p:ph sz="quarter" idx="1"/>
          </p:nvPr>
        </p:nvSpPr>
        <p:spPr>
          <a:xfrm>
            <a:off x="612648" y="1600200"/>
            <a:ext cx="8153400" cy="4876800"/>
          </a:xfrm>
        </p:spPr>
        <p:txBody>
          <a:bodyPr/>
          <a:lstStyle/>
          <a:p>
            <a:r>
              <a:rPr lang="en-US" dirty="0" smtClean="0"/>
              <a:t>Unplug</a:t>
            </a:r>
          </a:p>
          <a:p>
            <a:pPr lvl="1"/>
            <a:r>
              <a:rPr lang="en-US" dirty="0" smtClean="0"/>
              <a:t>Intentionally finding solitude and silence</a:t>
            </a:r>
          </a:p>
          <a:p>
            <a:pPr lvl="1"/>
            <a:r>
              <a:rPr lang="en-US" dirty="0" smtClean="0"/>
              <a:t>No TV, music, computer, phone, other people, to-do lists</a:t>
            </a:r>
          </a:p>
          <a:p>
            <a:pPr lvl="1"/>
            <a:r>
              <a:rPr lang="en-US" dirty="0" smtClean="0"/>
              <a:t>“A word with power is a word that comes out of silence.” </a:t>
            </a:r>
          </a:p>
          <a:p>
            <a:r>
              <a:rPr lang="en-US" dirty="0" smtClean="0"/>
              <a:t>Ask</a:t>
            </a:r>
          </a:p>
          <a:p>
            <a:pPr lvl="1"/>
            <a:r>
              <a:rPr lang="en-US" dirty="0" smtClean="0"/>
              <a:t>What do I need?</a:t>
            </a:r>
          </a:p>
          <a:p>
            <a:pPr lvl="1"/>
            <a:r>
              <a:rPr lang="en-US" dirty="0" smtClean="0"/>
              <a:t>What’s in my way?</a:t>
            </a:r>
          </a:p>
          <a:p>
            <a:pPr lvl="1"/>
            <a:r>
              <a:rPr lang="en-US" dirty="0" smtClean="0"/>
              <a:t>What needs to go?</a:t>
            </a:r>
          </a:p>
          <a:p>
            <a:r>
              <a:rPr lang="en-US" dirty="0" smtClean="0"/>
              <a:t>“The why is always more important than the what.”</a:t>
            </a:r>
            <a:endParaRPr lang="en-US" dirty="0"/>
          </a:p>
        </p:txBody>
      </p:sp>
    </p:spTree>
    <p:extLst>
      <p:ext uri="{BB962C8B-B14F-4D97-AF65-F5344CB8AC3E}">
        <p14:creationId xmlns:p14="http://schemas.microsoft.com/office/powerpoint/2010/main" val="2607381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Looking up</a:t>
            </a:r>
            <a:r>
              <a:rPr lang="en-US" dirty="0" smtClean="0"/>
              <a:t>…</a:t>
            </a:r>
            <a:endParaRPr lang="en-US" dirty="0"/>
          </a:p>
        </p:txBody>
      </p:sp>
      <p:sp>
        <p:nvSpPr>
          <p:cNvPr id="3" name="Content Placeholder 2"/>
          <p:cNvSpPr>
            <a:spLocks noGrp="1"/>
          </p:cNvSpPr>
          <p:nvPr>
            <p:ph sz="quarter" idx="1"/>
          </p:nvPr>
        </p:nvSpPr>
        <p:spPr>
          <a:xfrm>
            <a:off x="612648" y="1600200"/>
            <a:ext cx="8153400" cy="4724400"/>
          </a:xfrm>
        </p:spPr>
        <p:txBody>
          <a:bodyPr>
            <a:normAutofit fontScale="92500" lnSpcReduction="10000"/>
          </a:bodyPr>
          <a:lstStyle/>
          <a:p>
            <a:r>
              <a:rPr lang="en-US" dirty="0" smtClean="0"/>
              <a:t>You are ready to receive your word.</a:t>
            </a:r>
          </a:p>
          <a:p>
            <a:pPr lvl="1"/>
            <a:r>
              <a:rPr lang="en-US" dirty="0" smtClean="0"/>
              <a:t>Plug in</a:t>
            </a:r>
          </a:p>
          <a:p>
            <a:pPr lvl="2"/>
            <a:r>
              <a:rPr lang="en-US" dirty="0" smtClean="0"/>
              <a:t>Making time for prayer</a:t>
            </a:r>
          </a:p>
          <a:p>
            <a:pPr lvl="2"/>
            <a:r>
              <a:rPr lang="en-US" dirty="0" smtClean="0"/>
              <a:t>Ask God to take control-You don’t have to create your own word. God has a word for you. (personal story)</a:t>
            </a:r>
          </a:p>
          <a:p>
            <a:pPr lvl="3"/>
            <a:r>
              <a:rPr lang="en-US" dirty="0" smtClean="0"/>
              <a:t>“What do you want to do in me and through me?”</a:t>
            </a:r>
          </a:p>
          <a:p>
            <a:pPr lvl="2"/>
            <a:r>
              <a:rPr lang="en-US" dirty="0" smtClean="0"/>
              <a:t>Receiving the word that is meant for you to live and share with others.</a:t>
            </a:r>
          </a:p>
          <a:p>
            <a:pPr lvl="1"/>
            <a:r>
              <a:rPr lang="en-US" dirty="0" smtClean="0"/>
              <a:t>Listen up</a:t>
            </a:r>
          </a:p>
          <a:p>
            <a:pPr lvl="2"/>
            <a:r>
              <a:rPr lang="en-US" dirty="0" smtClean="0"/>
              <a:t>It’s important to listen to God-It is easier to talk than it is to listen to him.</a:t>
            </a:r>
          </a:p>
          <a:p>
            <a:pPr lvl="2"/>
            <a:r>
              <a:rPr lang="en-US" dirty="0" smtClean="0"/>
              <a:t>There is no telling how your word will be revealed to you or when-but listen and watch for signs from God.</a:t>
            </a:r>
          </a:p>
        </p:txBody>
      </p:sp>
    </p:spTree>
    <p:extLst>
      <p:ext uri="{BB962C8B-B14F-4D97-AF65-F5344CB8AC3E}">
        <p14:creationId xmlns:p14="http://schemas.microsoft.com/office/powerpoint/2010/main" val="2564824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your word: </a:t>
            </a:r>
            <a:r>
              <a:rPr lang="en-US" b="1" dirty="0" smtClean="0"/>
              <a:t>Look out</a:t>
            </a:r>
            <a:r>
              <a:rPr lang="en-US" dirty="0" smtClean="0"/>
              <a:t>…</a:t>
            </a:r>
            <a:endParaRPr lang="en-US" dirty="0"/>
          </a:p>
        </p:txBody>
      </p:sp>
      <p:sp>
        <p:nvSpPr>
          <p:cNvPr id="3" name="Content Placeholder 2"/>
          <p:cNvSpPr>
            <a:spLocks noGrp="1"/>
          </p:cNvSpPr>
          <p:nvPr>
            <p:ph sz="quarter" idx="1"/>
          </p:nvPr>
        </p:nvSpPr>
        <p:spPr/>
        <p:txBody>
          <a:bodyPr/>
          <a:lstStyle/>
          <a:p>
            <a:r>
              <a:rPr lang="en-US" dirty="0" smtClean="0"/>
              <a:t>When your word comes to you it may come in the form of a character trait, a discipline, a person, a spiritual focus, an attribute, or a value.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124200"/>
            <a:ext cx="4381500" cy="3286125"/>
          </a:xfrm>
          <a:prstGeom prst="rect">
            <a:avLst/>
          </a:prstGeom>
        </p:spPr>
      </p:pic>
    </p:spTree>
    <p:extLst>
      <p:ext uri="{BB962C8B-B14F-4D97-AF65-F5344CB8AC3E}">
        <p14:creationId xmlns:p14="http://schemas.microsoft.com/office/powerpoint/2010/main" val="1261337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 your word: </a:t>
            </a:r>
            <a:r>
              <a:rPr lang="en-US" b="1" dirty="0"/>
              <a:t>Look out</a:t>
            </a:r>
            <a:r>
              <a:rPr lang="en-US" dirty="0"/>
              <a:t>…</a:t>
            </a:r>
          </a:p>
        </p:txBody>
      </p:sp>
      <p:sp>
        <p:nvSpPr>
          <p:cNvPr id="3" name="Content Placeholder 2"/>
          <p:cNvSpPr>
            <a:spLocks noGrp="1"/>
          </p:cNvSpPr>
          <p:nvPr>
            <p:ph sz="quarter" idx="1"/>
          </p:nvPr>
        </p:nvSpPr>
        <p:spPr/>
        <p:txBody>
          <a:bodyPr/>
          <a:lstStyle/>
          <a:p>
            <a:r>
              <a:rPr lang="en-US" dirty="0" smtClean="0"/>
              <a:t>Live it out</a:t>
            </a:r>
          </a:p>
          <a:p>
            <a:pPr lvl="1"/>
            <a:r>
              <a:rPr lang="en-US" dirty="0" smtClean="0"/>
              <a:t>Look out and you’ll begin to see opportunities all around you.</a:t>
            </a:r>
          </a:p>
          <a:p>
            <a:pPr lvl="1"/>
            <a:r>
              <a:rPr lang="en-US" dirty="0" smtClean="0"/>
              <a:t>Step outside of your comfort zone</a:t>
            </a:r>
          </a:p>
          <a:p>
            <a:pPr lvl="1"/>
            <a:r>
              <a:rPr lang="en-US" dirty="0" smtClean="0"/>
              <a:t>It may seem easy at first, but you will be stretched and challenged.</a:t>
            </a:r>
          </a:p>
          <a:p>
            <a:pPr lvl="1"/>
            <a:r>
              <a:rPr lang="en-US" dirty="0" smtClean="0"/>
              <a:t>“Keep your word front and center.”</a:t>
            </a:r>
          </a:p>
          <a:p>
            <a:pPr lvl="2"/>
            <a:r>
              <a:rPr lang="en-US" dirty="0" smtClean="0"/>
              <a:t>Post in prominent places so you see it regularly.</a:t>
            </a:r>
          </a:p>
          <a:p>
            <a:pPr lvl="2"/>
            <a:r>
              <a:rPr lang="en-US" dirty="0" smtClean="0"/>
              <a:t>Own it. Personalize it. Internalize it.</a:t>
            </a:r>
            <a:endParaRPr lang="en-US" dirty="0"/>
          </a:p>
        </p:txBody>
      </p:sp>
    </p:spTree>
    <p:extLst>
      <p:ext uri="{BB962C8B-B14F-4D97-AF65-F5344CB8AC3E}">
        <p14:creationId xmlns:p14="http://schemas.microsoft.com/office/powerpoint/2010/main" val="3637632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 your word: Look out…</a:t>
            </a:r>
          </a:p>
        </p:txBody>
      </p:sp>
      <p:sp>
        <p:nvSpPr>
          <p:cNvPr id="3" name="Content Placeholder 2"/>
          <p:cNvSpPr>
            <a:spLocks noGrp="1"/>
          </p:cNvSpPr>
          <p:nvPr>
            <p:ph sz="quarter" idx="1"/>
          </p:nvPr>
        </p:nvSpPr>
        <p:spPr/>
        <p:txBody>
          <a:bodyPr/>
          <a:lstStyle/>
          <a:p>
            <a:r>
              <a:rPr lang="en-US" dirty="0" smtClean="0"/>
              <a:t>Sticky notes</a:t>
            </a:r>
          </a:p>
          <a:p>
            <a:r>
              <a:rPr lang="en-US" dirty="0" smtClean="0"/>
              <a:t>Screen saver</a:t>
            </a:r>
          </a:p>
          <a:p>
            <a:r>
              <a:rPr lang="en-US" dirty="0" smtClean="0"/>
              <a:t>Background on phone</a:t>
            </a:r>
          </a:p>
          <a:p>
            <a:r>
              <a:rPr lang="en-US" dirty="0" smtClean="0"/>
              <a:t>Paint a picture</a:t>
            </a:r>
          </a:p>
          <a:p>
            <a:r>
              <a:rPr lang="en-US" dirty="0" smtClean="0"/>
              <a:t>Artwork</a:t>
            </a:r>
          </a:p>
          <a:p>
            <a:r>
              <a:rPr lang="en-US" dirty="0" smtClean="0"/>
              <a:t>Journal-insights/lessons</a:t>
            </a:r>
          </a:p>
          <a:p>
            <a:r>
              <a:rPr lang="en-US" dirty="0" smtClean="0"/>
              <a:t>Start with family</a:t>
            </a:r>
          </a:p>
          <a:p>
            <a:r>
              <a:rPr lang="en-US" dirty="0" smtClean="0"/>
              <a:t>A challenge a week</a:t>
            </a:r>
            <a:endParaRPr lang="en-US" dirty="0"/>
          </a:p>
        </p:txBody>
      </p:sp>
      <p:sp>
        <p:nvSpPr>
          <p:cNvPr id="4" name="Content Placeholder 3"/>
          <p:cNvSpPr>
            <a:spLocks noGrp="1"/>
          </p:cNvSpPr>
          <p:nvPr>
            <p:ph sz="quarter" idx="2"/>
          </p:nvPr>
        </p:nvSpPr>
        <p:spPr/>
        <p:txBody>
          <a:bodyPr/>
          <a:lstStyle/>
          <a:p>
            <a:r>
              <a:rPr lang="en-US" dirty="0" smtClean="0"/>
              <a:t>Sayings or quotes</a:t>
            </a:r>
          </a:p>
          <a:p>
            <a:r>
              <a:rPr lang="en-US" dirty="0" smtClean="0"/>
              <a:t>Songs</a:t>
            </a:r>
          </a:p>
          <a:p>
            <a:r>
              <a:rPr lang="en-US" dirty="0" smtClean="0"/>
              <a:t>Poems or prayers</a:t>
            </a:r>
          </a:p>
          <a:p>
            <a:r>
              <a:rPr lang="en-US" dirty="0" smtClean="0"/>
              <a:t>Tattoo</a:t>
            </a:r>
            <a:endParaRPr lang="en-US" dirty="0"/>
          </a:p>
        </p:txBody>
      </p:sp>
    </p:spTree>
    <p:extLst>
      <p:ext uri="{BB962C8B-B14F-4D97-AF65-F5344CB8AC3E}">
        <p14:creationId xmlns:p14="http://schemas.microsoft.com/office/powerpoint/2010/main" val="704891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your stretch team!</a:t>
            </a:r>
            <a:endParaRPr lang="en-US" dirty="0"/>
          </a:p>
        </p:txBody>
      </p:sp>
      <p:sp>
        <p:nvSpPr>
          <p:cNvPr id="3" name="Content Placeholder 2"/>
          <p:cNvSpPr>
            <a:spLocks noGrp="1"/>
          </p:cNvSpPr>
          <p:nvPr>
            <p:ph sz="quarter" idx="1"/>
          </p:nvPr>
        </p:nvSpPr>
        <p:spPr/>
        <p:txBody>
          <a:bodyPr/>
          <a:lstStyle/>
          <a:p>
            <a:r>
              <a:rPr lang="en-US" dirty="0" smtClean="0"/>
              <a:t>Share your own word with them so that they can motivate, encourage, challenge, and celebrate with you!</a:t>
            </a:r>
          </a:p>
          <a:p>
            <a:r>
              <a:rPr lang="en-US" dirty="0" smtClean="0"/>
              <a:t>Give them permission to ask you about this word and keep you accountable.</a:t>
            </a:r>
          </a:p>
          <a:p>
            <a:endParaRPr lang="en-US" dirty="0"/>
          </a:p>
        </p:txBody>
      </p:sp>
    </p:spTree>
    <p:extLst>
      <p:ext uri="{BB962C8B-B14F-4D97-AF65-F5344CB8AC3E}">
        <p14:creationId xmlns:p14="http://schemas.microsoft.com/office/powerpoint/2010/main" val="700913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Habit 2: Begin with the end in mind</a:t>
            </a:r>
            <a:br>
              <a:rPr lang="en-US" dirty="0" smtClean="0"/>
            </a:br>
            <a:endParaRPr lang="en-US" dirty="0"/>
          </a:p>
        </p:txBody>
      </p:sp>
      <p:sp>
        <p:nvSpPr>
          <p:cNvPr id="3" name="Subtitle 2"/>
          <p:cNvSpPr>
            <a:spLocks noGrp="1"/>
          </p:cNvSpPr>
          <p:nvPr>
            <p:ph type="subTitle" idx="1"/>
          </p:nvPr>
        </p:nvSpPr>
        <p:spPr/>
        <p:txBody>
          <a:bodyPr/>
          <a:lstStyle/>
          <a:p>
            <a:r>
              <a:rPr lang="en-US" dirty="0" smtClean="0"/>
              <a:t>Personal Mission Statement/Word</a:t>
            </a:r>
            <a:endParaRPr lang="en-US" dirty="0"/>
          </a:p>
        </p:txBody>
      </p:sp>
    </p:spTree>
    <p:extLst>
      <p:ext uri="{BB962C8B-B14F-4D97-AF65-F5344CB8AC3E}">
        <p14:creationId xmlns:p14="http://schemas.microsoft.com/office/powerpoint/2010/main" val="3166045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Dimensions</a:t>
            </a:r>
            <a:endParaRPr lang="en-US" dirty="0"/>
          </a:p>
        </p:txBody>
      </p:sp>
      <p:sp>
        <p:nvSpPr>
          <p:cNvPr id="4" name="AutoShape 2" descr="data:image/png;base64,iVBORw0KGgoAAAANSUhEUgAAAQUAAADBCAMAAADxRlW1AAAAilBMVEX///8AAAD5+fnw8PD8/PzV1dX09PT39/fs7Ozy8vLf39/n5+fLy8vj4+NtbW3a2trFxcV3d3e1tbWampq8vLyAgIBpaWnR0dGtra2goKCMjIyTk5NbW1thYWFqamqGhoZAQEBVVVVNTU1ISEg/Pz83NzctLS0eHh4oKCgREREMDAwYGBgjIyMzMzM828Z7AAASvUlEQVR4nO1dC5+bqtMeVLyBIAgKXmKMuez1+3+9F5Jzek636X+z7W6Sntfn16ZGacBxGJ6BYQRYsGDBggULFixYsGDBggX3jkJKlUIZQMNxCdDgSGoK/kQ+mgSAKPehsls384tR7dvthhxyGARFBUFNtZaoCp8LhcbdFkAjBREqb93ML4bVoPZ8L/mkwfZTBaLHtAn35FFCaCB+6l7/P0hhLx7q8PHwgjTA42sEcf+4K50UEPGXzZy7g/++FPqygfSVABOuewgITArtOt6TJ6cLFUwIoRYQvXUzvxgVcx/p0S4AtDXAuB9nHR4KedDrDX7CmTkUqB51ceuWfiVy/5gTNwg0DQB3XxLZKnciBlrJhCh3VYZKShneuqULFiz4OvC269q3J7H67mtkA8hOA0PqDYIhaVymV2nelaBq3Pw98kV/nyT5dydSZIHY46HwXAEHNc6TKzbyy6FEWpBwCAWWgqlyz4gbB42ltZDpqtXHeyVDTVLDO7BqqpuHbih3oiNlLWy40xty61v4BJRrLTTgVwvrBtdKQEUht1UlCmIqoo9dg2jSF0cpNCOlHQw54y2fYphwDcbc+hY+AWr0nwRJ2HfWSg0tcVLoAqmF1VXLj1edbISXQtdoSg0MvOYt7gGmRoOUt72BT4EaSqUCgVkuyrIqNZSai6oyEvdYh6LAxVEK0WSKTb5pupZaJwVt26IzlBXCSSH78/2K1BFBU1AgPJAGCAagJiUcpAmhMQ1IZzoDRySL3H2laSzTAmgYSh67InGEoSCkuvVNfAg8er/MWxTvjwXpOTod0V+o7BqQ7Jq1se6atV2MDtXXrI4hEVyzvsvQIfRj/w06plM4Y90C7Uy/tBf+dnRmxkEi1N+dGDRC44+NkjYoBXmA2FEf7rp37ngx8aNjMA8AtXb3F0IS+DONu5T5A+JGjQRD7I4DZ0wT9z1fn6nRODHcGcFsETr3YGlPi4g+yamm2gpstVZKt65kMPV5rkdSm75Y1W0drQxr8rqa82ocDd12G80krytB1q2Q5rk58+MKoemutMH6mbJz4N2mSrcwQDGrqq3qMjVMuacebKRUpQ646umqiQZoKKO2AZ3vjBkcuZpTqttOTnQHWZVOZ3/ciUF85V19EE45z1tsRxRhl2+hhnwqpSKNHpKmqn2P4IMmuhmopqwJWD5JQyvspLCVyioNm7QcW6u63EuBbH5ar/7C2/oYSvdMzo/edKh0l01uDM2YGkvHGUXZuXt0upCMXTRSUW6Uk4LAA+0VZ65HtNZ25QiTk0IjVF1snRTC9U/oo/2Z+K8P+oiGn/VP4rkh4c6TjpVfhFIRNMpLzJHCEBxNVCnJY8iBqzQkmAjuTkHmvgfuA8vQscfImcf8J78/InQf3lbqjFT8Kb+UC3Hp2PkNTgz34G4FPXr+tIXFj498UY2e7mDCekTP/Jb1Rzu0uTltUDfvmM0TGm/bAiBPaHXjJngurd4v9YVIJjTfvlcK9HTTyUlHnO9gaTXbofqGsw35zY3CCfl5L+Y6CAb0E2p7bTi3/mZ+laPx+FZ1f49gfzO/Kny5GxLvXZkbGShHXu9mBtRRyO1NGtOgewpAym7kXfbXnW19DxVCN1jmdj3xrtZR4/kWMy7rm7P3N5Bof/XHQtHTnYySfyN4OLMU8LVwNvmurIKHuTp1wndDmP5B9nBtHj3d1Rz4X7Boe1UHlyJ00wmm80hfr6sMdn2HquAsw/qqy+YLFixYsGDBggULFixYcP84BYqcHOf4hzn3t7Mr38fWfFaQiZoltBssp6HX+YShVbbv+7qAtk+AT18++ZtO04YC7rdTCZFYbyUIBbEYI7DeiwwY74dhE5g5BzFDPK1nA4NvIWaueetNCW0L1BWlawrR+Iv+t0E6ekHU9jkvMOoDZkm5b3FQvKAGmq+fAm/7uO3hYcQSxdWmsS/pZPwabQ7tGvyiNUYFx9Ahmx9QMDGsEMYlKjHdRS8tNigVCJdbv8jeQzCcj818F2a9VdMDtQ+sVvh5a4WFZOsjmXvTX0MKFK1NyB9ziDbddFwm3xgQ7TBCO7svuM0RW62i7mFS20f+xAHmCmIUQLmmfmYaKbHbqRnIQb5y+GUp9K+9nald2wrjQ3mYLcQ715oH1h5yfIXlEG5fVvRQQNS3m2NM28YED6N+PkmhMwWy1kI3zasKcb9QMlWQodhJodw5I3FQohrmDUgkX+1vSKFFTqy2hiTACAQ6SQGjgR0sRnn2xekzhAjka4yqpETFOITykUxSPbL6WXbrLATGcwRJ7Do/czJINjrErqcepbBLDv5/pSuToxl2U90f4mFMfml+Uq6a13hqzOs09XgHZG+cCZLQjU5AO/6wmc4HKn8a+Ha9s0B386uBYF7vOqilcE+0G6v9tOkEFA/TNOdVVU35AfDOl3A9Igbqnv9u3rruY2DsyZpDuKd6N82/MoMeBVEGWRSFDlF4GpniwP9x9vt49pNv+wdg3+sifNQ57sPJo2OVsa885RBl7h/fnuA4mvJjH/XFYv+/4lMkZea/QRIlvuyCBZfBqcubqObgLTULjn/fBJwG0YnRfW0catx835bgexrp+8e5VbqPrtwFQoj6e241pm+4Vu26Xlt+vzRKGD+O4/xLAzCb2tHBf5/ovjdIZhBn9tZVSf1BMQS9+xiS0LpR2XQUAmtEjIuyKiGp5Cl2qFJQ9EEJpkpTDE0cW0vIHGJsrSzyQtkSgr/Lfi50AYWBpqJQGkUhpWXgKgew5qS/nV8xS5VVvAqJdG0ObVXwh2a2NqAh0EuFEQzGdBVMxNhSRnOqVVkTbfpiiGtsT0s/OQNT8kF2haUVtIXFvCabUodN25ZWTr5sY79iTbvpWRk536DFfYsFKDXlq8aosWlOcchVawzHh3yqlKC7dGwsxiybyaOSnbHRxZvugp6aF0j3IxuiTm/4GoCR0ZSgsYb8r2gRljLCBzKJvKmgy/Goh8JJAYoBqJUKRtfC4ksiS2La6XIz1mbIYWwYmZqN8zQ3o3g8ScHSssADrJp8oK69Nh11DUO8TVINNb44vsH3CFsFNYS8LWGT93GwcrqgQOc1lOJk/BrHWPCQJ8m+7Jx4XAfqnRTGcEhOUvBlnQf3+YbSeYTFTDvIw54DqVvY4AlSn/+oPNZ27BHNAHXDB7pyuvJaxAz6eBsT7cg2v7RJAfMhGsSKgat6nFLKREs6WUKXSbESMHreEjsPlmtcj1U06L7otBgIa7qq19pvjXM2Swomos8P+cHO+lEY9SoUuTPkFFapFHVeMiYjr3um1kJz7ZQxdz1iFMko9AqGisVp53lk9EEFPRM82KXG6f/bC/77jxLuiOngK5bR4/ONi5w9fnNKiW/lj0hHBdHvRwNiYX6gDj8va4NzkvxCvK0tfxONif0DvJsw1T8JbvR3luZN6NwbVun9Ux4BSU45EpIvcVF4+V783r9yvsXkx7NpecZ//NnOxDcwfSva4E3Eivo+jIcLICiEwVWoStnkX0EbHRvs/3fwUHCiCsTbYv6PcbB/TXmQWtQ/jpBjeFEwjnV8eMtZIDvreFpHM1nZEKfU2Aaa1hzFG85gJwl1ai1t+jHPuXGUs2jNJ8ZHu9GowIpAiWUng9C2xA3kjhbKVEFwrCfpQZmOqJdCVooWrliEKwM0TivrtNO0ABJ4a5JIdk3uWh9Qa8rmyY3+yXsNtUxalrG0yjStbT4XW2JV1WgbD2GfdifzrzNR6Kblc9iZUZbGsKAO61x9YnQRXQ0yMiZjqg8YZpQzeMxNG23wkJ3yNzgp9Aqv+AZmqsSx2KaRuSCi8TQp1n1bBK5RraqCrmqhikdL1vmW9O9nQbJCqRBWSSWGUjTAit45ShUeU2CONZcnKdhWgNDYVVaZtnRScBSzcZTtE4lC7Gx7F/aOJrdgm0PNZlKDe8aWG3lKxuGkwLJUuAaukkYci6lZxxqzv36AyIlu2bDpnNGQ7nI8FtFM1mCVfs+SVf4+I6YqEKWgUV1MRyloAquCxU4XvB3yKVrtEzSdl4LXBQWiqB1l+jwpbGjUjND2xLe/6Qsw4J5hlWx4thvBzxl5KYREFBuoY3qUArUg9eia6Ui/6xFxNuQDcOpbZ3U0JGMerckuCfbvPi3jZ3qjljA9qg67A+EGYMOrFNrIEUOTHedx5wJyd8G64s2glHPzOtcS8YkuBK5rFkPJvPpJjMXg+HmUtHrgUKtjTpPAceMsbUHQNsA+3ZPkUrO0C/NaOPMVjENdgmIMR5oZqAULKhKt4s44+v07LWONwMlPBwTRdJ+9sY6svnfTlcUTUUMM+e/ch1r9lqODK/w/SBipPn0LDXmzrT5STicl+U0qKO9qf8eCBQsWLFiwYMGCBQsWLFiwYMGCBQsWgH8xzB0mHvBxXVfNnWQQumZ1FyJaoatmHkie7iOZ3/fACJ3LIf51sOj19tkt3+LqaVLI1TPBvA/8eGVV8BuQXq9c47sQaL52lcGdpPn8B/ktkhu2aH1fAWMaba7foPxwX8rgrMItEi22aH9PbxSdUH8L3Ywf7il/l7pVSrWbVXwG5PVmiRan+3nLz4j2t9oWR57vhTo1t0wVX6HDXWxMDKbrE6Z/4RkNN6z9G+xtUwzSp3tIjK1umSbew97BSwOC22vkCqEbu9hRj3ZfvOX/XYSv6KNbNj8Z3R2oo09+enlSh9KaJFLGUMjLyPjo8VQS96/JVQq4cd6J802CD4Vj0lsbhRPM5T52+dJuRbbrBTJmCNEgnhR+5vXDKytnCq1jf4NzicLnD4z9+PZG4YTh4rT51YGmTfhaQK9lHb4EsGnxMwDTEK+PUgi3GwHhy+VScMx5dx9TfwG7WAzdAXXxen5Ajakz9IgG4qQQOSlkc+OlYOsCFdnlUkgPaP857z37fWQzer5oO5ahSYnyncwLMHV4aEQNzV9SOOnC+jAhmzxcOlEQ9ujhfhZG0tfLMtUbZNiavHhP1NuFNH7sMIKodh5639sHy1FJKxQehLEXPeEJPV17vvV/odij/SXdk67GLDrubsMS3J02nX9ZtXI9IKuYASrdgSWm637YwnsG8eU98UrgCG2vvN3Am6N7GCP/Dfxy5VcppOtbv3jtHPLnj07ARW+0/mPThiN6uocXU75Fuj1LX4h7YOFRcyP7b6odqX6g8I1vGcKH6h9T5668M7XLHm/Pm88hrc49zXCOQHVQ8CzahSkEIRDud20pkaR1OkDA8yAgBU+1dZcLHrm/cbYJ8gyK3L/N+ifmpr2bOc83OK/SmkNNqHBkceYb4FXOrO86k7uLLBlgtKPBz7aXG1FKKlqrtKmLFyywHTvbvJrNWaWIbu1GfhBURysgtJnyoxSsrpreKfPk6U7kd3vatumAYdGUpo8hJU05O+nUeBWBkALUvT70j0G0CmyVT4WXQmmZ5cpxC+2GeotX4UBV21ReCvQoBVyZ5r8oBYmcA2HNnm/JYJjFwvgJ/HA2XZ306aQEox3UDaPKKN1VurMI6nJoqrZtKQN5T/Tw1xH53Hq48MkAExwmkNIjPU54HkEIGQ7DIIYsyoIg8dYx4SSEOMwCcAXcleBe1jwWLPhd/D10/oJO31dsxG8g/CujCtHTcG7MZ6n6YdM7Pc1TFPWapfE3N6H7g02D0vK4ZFOXUSGimOcQkibGhacESZMCDnc8LPIQO0aJeRSkvAB2otSrEqihc+yuOIuZM5I5e3nTm/llxFvmB4P0GIkZD1LQsa8mO+B1O9ayD7bNXtbjONvZDaTW4oPq+XBafzeDLcCsZQ+NKoWdcjdg3qPvdAFqR4sdSUw9X854BYEYVeruWPWOUENfrMkmrIE73ljMxm4dgbR0PE2bRLGtLa+LHnDZ5yCCFa//TF2ItkCPYR49gWRoWgj0qMgMreqLUsDkpZDWgI9S4FRiLwV9koJIIZ3w4KSgyoHDKi67O3sb5sUYR6F9hpZyM05lwEydt9+koI+6oDt2lAKYcbRHKZj+qDpyMw6UzM656suirqY4nv9UBhkRcnrVQVh49ug+siDySZvDKMggdIdJmjnl94VcUXcQBxGJu2//JY3jwlHI1HFJ/v/sBXM/vhzCo7/PKZUFC34HMauPg/7Op9T6NknZcRafku5lFsY/mCVeCM6a43g3v0Ckayh8ZsBS6YLyhzSTJqbbjAJxZ/Pc/IdzKe0ejjML/aZJOg1To30Svme+pQ9El8ZncK6LiQraMTXdyyLsp4MZcUyJOKnWOJa4bkXb5dDyuZiBV8JTRWYraETFgf2ZVPF9RPskOAbfbEg/gKarVJYdhZrP+RqGnA7FBEyOUI7df1gKUA5D540iI7KCFvRYk7DWdV7HQratqIO6HB3jZFlVQPuHzbR/AGl6zM+cRUHkD0js89X615QkcUBixx0Tfzbx1/6zZmHBggULFixYsGDBggUL/kP4P3LRRWp2tkjH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QUAAADBCAMAAADxRlW1AAAAilBMVEX///8AAAD5+fnw8PD8/PzV1dX09PT39/fs7Ozy8vLf39/n5+fLy8vj4+NtbW3a2trFxcV3d3e1tbWampq8vLyAgIBpaWnR0dGtra2goKCMjIyTk5NbW1thYWFqamqGhoZAQEBVVVVNTU1ISEg/Pz83NzctLS0eHh4oKCgREREMDAwYGBgjIyMzMzM828Z7AAASvUlEQVR4nO1dC5+bqtMeVLyBIAgKXmKMuez1+3+9F5Jzek636X+z7W6Sntfn16ZGacBxGJ6BYQRYsGDBggULFixYsGDBggX3jkJKlUIZQMNxCdDgSGoK/kQ+mgSAKPehsls384tR7dvthhxyGARFBUFNtZaoCp8LhcbdFkAjBREqb93ML4bVoPZ8L/mkwfZTBaLHtAn35FFCaCB+6l7/P0hhLx7q8PHwgjTA42sEcf+4K50UEPGXzZy7g/++FPqygfSVABOuewgITArtOt6TJ6cLFUwIoRYQvXUzvxgVcx/p0S4AtDXAuB9nHR4KedDrDX7CmTkUqB51ceuWfiVy/5gTNwg0DQB3XxLZKnciBlrJhCh3VYZKShneuqULFiz4OvC269q3J7H67mtkA8hOA0PqDYIhaVymV2nelaBq3Pw98kV/nyT5dydSZIHY46HwXAEHNc6TKzbyy6FEWpBwCAWWgqlyz4gbB42ltZDpqtXHeyVDTVLDO7BqqpuHbih3oiNlLWy40xty61v4BJRrLTTgVwvrBtdKQEUht1UlCmIqoo9dg2jSF0cpNCOlHQw54y2fYphwDcbc+hY+AWr0nwRJ2HfWSg0tcVLoAqmF1VXLj1edbISXQtdoSg0MvOYt7gGmRoOUt72BT4EaSqUCgVkuyrIqNZSai6oyEvdYh6LAxVEK0WSKTb5pupZaJwVt26IzlBXCSSH78/2K1BFBU1AgPJAGCAagJiUcpAmhMQ1IZzoDRySL3H2laSzTAmgYSh67InGEoSCkuvVNfAg8er/MWxTvjwXpOTod0V+o7BqQ7Jq1se6atV2MDtXXrI4hEVyzvsvQIfRj/w06plM4Y90C7Uy/tBf+dnRmxkEi1N+dGDRC44+NkjYoBXmA2FEf7rp37ngx8aNjMA8AtXb3F0IS+DONu5T5A+JGjQRD7I4DZ0wT9z1fn6nRODHcGcFsETr3YGlPi4g+yamm2gpstVZKt65kMPV5rkdSm75Y1W0drQxr8rqa82ocDd12G80krytB1q2Q5rk58+MKoemutMH6mbJz4N2mSrcwQDGrqq3qMjVMuacebKRUpQ646umqiQZoKKO2AZ3vjBkcuZpTqttOTnQHWZVOZ3/ciUF85V19EE45z1tsRxRhl2+hhnwqpSKNHpKmqn2P4IMmuhmopqwJWD5JQyvspLCVyioNm7QcW6u63EuBbH5ar/7C2/oYSvdMzo/edKh0l01uDM2YGkvHGUXZuXt0upCMXTRSUW6Uk4LAA+0VZ65HtNZ25QiTk0IjVF1snRTC9U/oo/2Z+K8P+oiGn/VP4rkh4c6TjpVfhFIRNMpLzJHCEBxNVCnJY8iBqzQkmAjuTkHmvgfuA8vQscfImcf8J78/InQf3lbqjFT8Kb+UC3Hp2PkNTgz34G4FPXr+tIXFj498UY2e7mDCekTP/Jb1Rzu0uTltUDfvmM0TGm/bAiBPaHXjJngurd4v9YVIJjTfvlcK9HTTyUlHnO9gaTXbofqGsw35zY3CCfl5L+Y6CAb0E2p7bTi3/mZ+laPx+FZ1f49gfzO/Kny5GxLvXZkbGShHXu9mBtRRyO1NGtOgewpAym7kXfbXnW19DxVCN1jmdj3xrtZR4/kWMy7rm7P3N5Bof/XHQtHTnYySfyN4OLMU8LVwNvmurIKHuTp1wndDmP5B9nBtHj3d1Rz4X7Boe1UHlyJ00wmm80hfr6sMdn2HquAsw/qqy+YLFixYsGDBggULFixYcP84BYqcHOf4hzn3t7Mr38fWfFaQiZoltBssp6HX+YShVbbv+7qAtk+AT18++ZtO04YC7rdTCZFYbyUIBbEYI7DeiwwY74dhE5g5BzFDPK1nA4NvIWaueetNCW0L1BWlawrR+Iv+t0E6ekHU9jkvMOoDZkm5b3FQvKAGmq+fAm/7uO3hYcQSxdWmsS/pZPwabQ7tGvyiNUYFx9Ahmx9QMDGsEMYlKjHdRS8tNigVCJdbv8jeQzCcj818F2a9VdMDtQ+sVvh5a4WFZOsjmXvTX0MKFK1NyB9ziDbddFwm3xgQ7TBCO7svuM0RW62i7mFS20f+xAHmCmIUQLmmfmYaKbHbqRnIQb5y+GUp9K+9nald2wrjQ3mYLcQ715oH1h5yfIXlEG5fVvRQQNS3m2NM28YED6N+PkmhMwWy1kI3zasKcb9QMlWQodhJodw5I3FQohrmDUgkX+1vSKFFTqy2hiTACAQ6SQGjgR0sRnn2xekzhAjka4yqpETFOITykUxSPbL6WXbrLATGcwRJ7Do/czJINjrErqcepbBLDv5/pSuToxl2U90f4mFMfml+Uq6a13hqzOs09XgHZG+cCZLQjU5AO/6wmc4HKn8a+Ha9s0B386uBYF7vOqilcE+0G6v9tOkEFA/TNOdVVU35AfDOl3A9Igbqnv9u3rruY2DsyZpDuKd6N82/MoMeBVEGWRSFDlF4GpniwP9x9vt49pNv+wdg3+sifNQ57sPJo2OVsa885RBl7h/fnuA4mvJjH/XFYv+/4lMkZea/QRIlvuyCBZfBqcubqObgLTULjn/fBJwG0YnRfW0catx835bgexrp+8e5VbqPrtwFQoj6e241pm+4Vu26Xlt+vzRKGD+O4/xLAzCb2tHBf5/ovjdIZhBn9tZVSf1BMQS9+xiS0LpR2XQUAmtEjIuyKiGp5Cl2qFJQ9EEJpkpTDE0cW0vIHGJsrSzyQtkSgr/Lfi50AYWBpqJQGkUhpWXgKgew5qS/nV8xS5VVvAqJdG0ObVXwh2a2NqAh0EuFEQzGdBVMxNhSRnOqVVkTbfpiiGtsT0s/OQNT8kF2haUVtIXFvCabUodN25ZWTr5sY79iTbvpWRk536DFfYsFKDXlq8aosWlOcchVawzHh3yqlKC7dGwsxiybyaOSnbHRxZvugp6aF0j3IxuiTm/4GoCR0ZSgsYb8r2gRljLCBzKJvKmgy/Goh8JJAYoBqJUKRtfC4ksiS2La6XIz1mbIYWwYmZqN8zQ3o3g8ScHSssADrJp8oK69Nh11DUO8TVINNb44vsH3CFsFNYS8LWGT93GwcrqgQOc1lOJk/BrHWPCQJ8m+7Jx4XAfqnRTGcEhOUvBlnQf3+YbSeYTFTDvIw54DqVvY4AlSn/+oPNZ27BHNAHXDB7pyuvJaxAz6eBsT7cg2v7RJAfMhGsSKgat6nFLKREs6WUKXSbESMHreEjsPlmtcj1U06L7otBgIa7qq19pvjXM2Swomos8P+cHO+lEY9SoUuTPkFFapFHVeMiYjr3um1kJz7ZQxdz1iFMko9AqGisVp53lk9EEFPRM82KXG6f/bC/77jxLuiOngK5bR4/ONi5w9fnNKiW/lj0hHBdHvRwNiYX6gDj8va4NzkvxCvK0tfxONif0DvJsw1T8JbvR3luZN6NwbVun9Ux4BSU45EpIvcVF4+V783r9yvsXkx7NpecZ//NnOxDcwfSva4E3Eivo+jIcLICiEwVWoStnkX0EbHRvs/3fwUHCiCsTbYv6PcbB/TXmQWtQ/jpBjeFEwjnV8eMtZIDvreFpHM1nZEKfU2Aaa1hzFG85gJwl1ai1t+jHPuXGUs2jNJ8ZHu9GowIpAiWUng9C2xA3kjhbKVEFwrCfpQZmOqJdCVooWrliEKwM0TivrtNO0ABJ4a5JIdk3uWh9Qa8rmyY3+yXsNtUxalrG0yjStbT4XW2JV1WgbD2GfdifzrzNR6Kblc9iZUZbGsKAO61x9YnQRXQ0yMiZjqg8YZpQzeMxNG23wkJ3yNzgp9Aqv+AZmqsSx2KaRuSCi8TQp1n1bBK5RraqCrmqhikdL1vmW9O9nQbJCqRBWSSWGUjTAit45ShUeU2CONZcnKdhWgNDYVVaZtnRScBSzcZTtE4lC7Gx7F/aOJrdgm0PNZlKDe8aWG3lKxuGkwLJUuAaukkYci6lZxxqzv36AyIlu2bDpnNGQ7nI8FtFM1mCVfs+SVf4+I6YqEKWgUV1MRyloAquCxU4XvB3yKVrtEzSdl4LXBQWiqB1l+jwpbGjUjND2xLe/6Qsw4J5hlWx4thvBzxl5KYREFBuoY3qUArUg9eia6Ui/6xFxNuQDcOpbZ3U0JGMerckuCfbvPi3jZ3qjljA9qg67A+EGYMOrFNrIEUOTHedx5wJyd8G64s2glHPzOtcS8YkuBK5rFkPJvPpJjMXg+HmUtHrgUKtjTpPAceMsbUHQNsA+3ZPkUrO0C/NaOPMVjENdgmIMR5oZqAULKhKt4s44+v07LWONwMlPBwTRdJ+9sY6svnfTlcUTUUMM+e/ch1r9lqODK/w/SBipPn0LDXmzrT5STicl+U0qKO9qf8eCBQsWLFiwYMGCBQsWLFiwYMGCBQsWgH8xzB0mHvBxXVfNnWQQumZ1FyJaoatmHkie7iOZ3/fACJ3LIf51sOj19tkt3+LqaVLI1TPBvA/8eGVV8BuQXq9c47sQaL52lcGdpPn8B/ktkhu2aH1fAWMaba7foPxwX8rgrMItEi22aH9PbxSdUH8L3Ywf7il/l7pVSrWbVXwG5PVmiRan+3nLz4j2t9oWR57vhTo1t0wVX6HDXWxMDKbrE6Z/4RkNN6z9G+xtUwzSp3tIjK1umSbew97BSwOC22vkCqEbu9hRj3ZfvOX/XYSv6KNbNj8Z3R2oo09+enlSh9KaJFLGUMjLyPjo8VQS96/JVQq4cd6J802CD4Vj0lsbhRPM5T52+dJuRbbrBTJmCNEgnhR+5vXDKytnCq1jf4NzicLnD4z9+PZG4YTh4rT51YGmTfhaQK9lHb4EsGnxMwDTEK+PUgi3GwHhy+VScMx5dx9TfwG7WAzdAXXxen5Ajakz9IgG4qQQOSlkc+OlYOsCFdnlUkgPaP857z37fWQzer5oO5ahSYnyncwLMHV4aEQNzV9SOOnC+jAhmzxcOlEQ9ujhfhZG0tfLMtUbZNiavHhP1NuFNH7sMIKodh5639sHy1FJKxQehLEXPeEJPV17vvV/odij/SXdk67GLDrubsMS3J02nX9ZtXI9IKuYASrdgSWm637YwnsG8eU98UrgCG2vvN3Am6N7GCP/Dfxy5VcppOtbv3jtHPLnj07ARW+0/mPThiN6uocXU75Fuj1LX4h7YOFRcyP7b6odqX6g8I1vGcKH6h9T5668M7XLHm/Pm88hrc49zXCOQHVQ8CzahSkEIRDud20pkaR1OkDA8yAgBU+1dZcLHrm/cbYJ8gyK3L/N+ifmpr2bOc83OK/SmkNNqHBkceYb4FXOrO86k7uLLBlgtKPBz7aXG1FKKlqrtKmLFyywHTvbvJrNWaWIbu1GfhBURysgtJnyoxSsrpreKfPk6U7kd3vatumAYdGUpo8hJU05O+nUeBWBkALUvT70j0G0CmyVT4WXQmmZ5cpxC+2GeotX4UBV21ReCvQoBVyZ5r8oBYmcA2HNnm/JYJjFwvgJ/HA2XZ306aQEox3UDaPKKN1VurMI6nJoqrZtKQN5T/Tw1xH53Hq48MkAExwmkNIjPU54HkEIGQ7DIIYsyoIg8dYx4SSEOMwCcAXcleBe1jwWLPhd/D10/oJO31dsxG8g/CujCtHTcG7MZ6n6YdM7Pc1TFPWapfE3N6H7g02D0vK4ZFOXUSGimOcQkibGhacESZMCDnc8LPIQO0aJeRSkvAB2otSrEqihc+yuOIuZM5I5e3nTm/llxFvmB4P0GIkZD1LQsa8mO+B1O9ayD7bNXtbjONvZDaTW4oPq+XBafzeDLcCsZQ+NKoWdcjdg3qPvdAFqR4sdSUw9X854BYEYVeruWPWOUENfrMkmrIE73ljMxm4dgbR0PE2bRLGtLa+LHnDZ5yCCFa//TF2ItkCPYR49gWRoWgj0qMgMreqLUsDkpZDWgI9S4FRiLwV9koJIIZ3w4KSgyoHDKi67O3sb5sUYR6F9hpZyM05lwEydt9+koI+6oDt2lAKYcbRHKZj+qDpyMw6UzM656suirqY4nv9UBhkRcnrVQVh49ug+siDySZvDKMggdIdJmjnl94VcUXcQBxGJu2//JY3jwlHI1HFJ/v/sBXM/vhzCo7/PKZUFC34HMauPg/7Op9T6NknZcRafku5lFsY/mCVeCM6a43g3v0Ckayh8ZsBS6YLyhzSTJqbbjAJxZ/Pc/IdzKe0ejjML/aZJOg1To30Svme+pQ9El8ZncK6LiQraMTXdyyLsp4MZcUyJOKnWOJa4bkXb5dDyuZiBV8JTRWYraETFgf2ZVPF9RPskOAbfbEg/gKarVJYdhZrP+RqGnA7FBEyOUI7df1gKUA5D540iI7KCFvRYk7DWdV7HQratqIO6HB3jZFlVQPuHzbR/AGl6zM+cRUHkD0js89X615QkcUBixx0Tfzbx1/6zZmHBggULFixYsGDBggUL/kP4P3LRRWp2tkjH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gentis.hr/ea/wp-content/uploads/2014/03/7-habits-dimens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32" y="1600200"/>
            <a:ext cx="88011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288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importance:</a:t>
            </a:r>
            <a:endParaRPr lang="en-US" dirty="0"/>
          </a:p>
        </p:txBody>
      </p:sp>
      <p:sp>
        <p:nvSpPr>
          <p:cNvPr id="3" name="Content Placeholder 2"/>
          <p:cNvSpPr>
            <a:spLocks noGrp="1"/>
          </p:cNvSpPr>
          <p:nvPr>
            <p:ph sz="quarter" idx="1"/>
          </p:nvPr>
        </p:nvSpPr>
        <p:spPr/>
        <p:txBody>
          <a:bodyPr>
            <a:normAutofit fontScale="92500"/>
          </a:bodyPr>
          <a:lstStyle/>
          <a:p>
            <a:r>
              <a:rPr lang="en-US" dirty="0" smtClean="0"/>
              <a:t>To-do vs To-be</a:t>
            </a:r>
          </a:p>
          <a:p>
            <a:pPr lvl="1"/>
            <a:r>
              <a:rPr lang="en-US" dirty="0" smtClean="0"/>
              <a:t>Success is often measured by what we have accomplished instead of who we have become.</a:t>
            </a:r>
          </a:p>
          <a:p>
            <a:r>
              <a:rPr lang="en-US" dirty="0" smtClean="0"/>
              <a:t>80</a:t>
            </a:r>
            <a:r>
              <a:rPr lang="en-US" baseline="30000" dirty="0" smtClean="0"/>
              <a:t>th</a:t>
            </a:r>
            <a:r>
              <a:rPr lang="en-US" dirty="0" smtClean="0"/>
              <a:t> Birthday</a:t>
            </a:r>
          </a:p>
          <a:p>
            <a:pPr lvl="1"/>
            <a:r>
              <a:rPr lang="en-US" dirty="0" smtClean="0"/>
              <a:t>Leaving a lasting legacy and making a mark happens when you live out your word/mission statement each year.</a:t>
            </a:r>
          </a:p>
          <a:p>
            <a:pPr lvl="1"/>
            <a:r>
              <a:rPr lang="en-US" dirty="0" smtClean="0"/>
              <a:t>Your word/statement shapes your character. Your character influences your actions. Your actions influence others. The lives you touch and the impact you have determine the story that will be told about you tomorrow.</a:t>
            </a:r>
            <a:endParaRPr lang="en-US" dirty="0"/>
          </a:p>
        </p:txBody>
      </p:sp>
    </p:spTree>
    <p:extLst>
      <p:ext uri="{BB962C8B-B14F-4D97-AF65-F5344CB8AC3E}">
        <p14:creationId xmlns:p14="http://schemas.microsoft.com/office/powerpoint/2010/main" val="386982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“Don’t check the box; experience the journey.”</a:t>
            </a:r>
            <a:endParaRPr lang="en-US" dirty="0"/>
          </a:p>
        </p:txBody>
      </p:sp>
      <p:sp>
        <p:nvSpPr>
          <p:cNvPr id="3" name="AutoShape 2" descr="data:image/jpeg;base64,/9j/4AAQSkZJRgABAQAAAQABAAD/2wCEAAkGBhQSEBUUExQUFRUWFxgUFBQVFxgXFxQYFBQXFRQYFxQXHCYeFxwjGhQXHy8gIycpLCwsFx4xNTAqNSYrLCkBCQoKDgwOGg8PGiwkHSQpLSwsLCwsKSwsLCwpLCwsLCwsLCwpLCwpLCwsLCwpLCwsLCwpLCksLCwsLCwpKSwsKf/AABEIAQEAxAMBIgACEQEDEQH/xAAbAAACAwEBAQAAAAAAAAAAAAADBAACBQEGB//EAEUQAAEDAgQDBAkBBQUGBwAAAAEAAhEDIQQSMUFRcfAFYYGRBhMiMqGxweHx0QczQlKyFCMkcpJic4KDs9IXNENTY6Kj/8QAGQEAAwEBAQAAAAAAAAAAAAAAAAMEAQIF/8QAMhEAAgIBAgIIBAUFAAAAAAAAAAECEQMEIRIxEyIzQVFxkbEygdHwNFJhoeEFFEJywf/aAAwDAQACEQMRAD8A+SNRGqjQiNCaKOgLsLoCtkK0CrV3dXbTVm01pyDK4BKYdTRKVJbZgOlhk4ylsiMpooEJMm2NSoXfQSVShqnjWklCqLuKaOJNGaaV10MTWRUypwqwBYhliZeu0MKSUcluF2cpUUw3C2unaeGjZMihxUc8hTGJlGggVaS3KuHhJVsLK4jOztxMZ6A9aNbDQk6tFUxaESsUchlGqMhCKacFYUXVFho+0IjQqtCKGpJ2XYrFRjUQMXQFGhHpUZV2U01RpLHIEhQ04KNSopsUUenQuuXPYFEHTo2VKjOC0I2VhhLyuFKuZ20Yr8JAlB9QV6M4GTorDsy9kxZkuZw8TZ51uEtdBGGXocTg8qTdh7pkcli5QoyzhZTmHpQEwMHe6I6jwCybvY2KrcH6tMYXDEmEWjh8xC18Lhe5QZZcKK8aszq/Z5S7sBA716Cs2yx8XVgqaEpSHyUUeextKCkaoELQ7QMmVm1LL08cdiKb3M3ENugEJysEq4Ktcie9wcLq7CiKNsfajMQmhGYFKOD0gjQhU0wwLLALQYtGlRsl8NSWvhqKROdDYxAMw0otPDydNFoUcOjswaV0p3wGU3CEynKLICeGBhCxGEdC7U1Pazhx4dytPRF9Wl2iDEyiZislAFM5icOHFJVcHl0ErQaCrvYERk47GtKRhVKRlRzIWp6qdkpVpwdFVGXETvYmHomZhadOtlS1Iw2Sg4nEqeeN5HQ2M+FWMYvE2ssDF1CdUevjeKyMVWJ0TsOmoXkz2Cr1Vn13XRahS1Qq5Y6JnksXqlAcEd4QiF3RymChRWhdWHdj4aiNCq0ojV59ldBaabotS9MJyiFxKR0kPYVq2sGxZOGC2cEVDlkUQRp4fDgp+nhkvhGrRptUMpuyhRRVtEKOwwjijhsIhIjvQpO9jGkZdfCNF4ukatNbNWhmQX0QFbDJRNKJmNw5iVepQsnapSL6sKiClMVJqIJwyjvWZicVBTuKxFp3KxsRJXo6fDe7Ic2auRapjZH0S9bESF1zQAPmherzGPgq+iiifpWzOxDyUs5yfxNAiyRqtTlFNCXJpilRAemXtQHBDQKVi7ghOCYc1DLUtj4sDCiuQouDuxppRWFLNKPTK81noIbpFO0UhTKew6RM7iamFatrBMWTgmrdwbV52WRVBGphmLQosS2EatJjFA57lCRVzLSht4ozggwSYiO9UYnaFTFquLAMamVm4nGGSFo4mkBZovv+Vl1cKS+Inkva02PG9zzM85rYuK5jQlCNGd7rZw2CiLHSeXclK7PaNvMJsMkXKonMoOrkY1bDxEzHEIv9nblJjQfhN+pvcgc9Ev2i4+7bmNI2VkZcTSJJLhTZiYxqXwwl3dN03j6ZBj5JNpLfHZX1cCHiqe4LGU533WbUprUxDTGiDRwOYSSBrA3MCSeQWRaS3CacnsZD6aXexadeilalNa2EVQi5iGWJt1NcGHKRJ0URtiZpKJx2FJUSekXiO4WINcjU3LKZjSfC/krDFlrBxOndHXzUbLzcpuT+GesfD15Ceo1UmcTtM9Fg6i9DgXLyOErrfwGLXmZ4MqxyPWYZaNG6xcDiQtihVXlTi0yyLGHUwgVjGiuT3oREnVMgu9mSOU8MXXTuFwYbz3RcM0QL9BHEBKnq5vq9x0sMVuJ1Gzb5DbxWB2lGYxIhelxRERe6yquAF5svU0ephDrSItThlNVEwnPaB7VzuhYegX1NLcSLCAtOrhmTYTefyu0wTYW+vivUetgl1Tzv7STfWM7Edm2G/Eka8hKTHZ8AQIvOlzay3/VWvPmu0sNvw+CQ/wCoOKqxq0Sbs8uexXPJLpA2H5S2LwBaDl5Hy+K9diagA6668V5/GYloM/BOw6+c3vy8DjLo4xW3M88/BGYIubJtno8HAEugcOKti+0w4+6LJLEdrvO9lTl1OSSXDsIx6aCb4tx6p2bSaItwWdXw7AdbJKti3HdJveSdVInPvkV8Me5Dz6zQVFnKLbMo8uGWn8d3XciOdJEWgeHH9FHCQNe432/KoBHXXBUmj2EfAgeJ001i19VpUXrHpvcYAEgEQdPh3a+ErdwtGQLz38UuToEhrD1VsYPELPoYNaWGwkKPJKLHRTNvDY+Ft4HGW1Xk2NhHpYkyoZ41LkURnR7QYqdTZE/tDZGl14qt2qdLqrO1ydFx/bujvpUfR8FiKYmXgDb5LYFJuTM2DPD5r5fgzVqw0DQ6r6J2JhCyjkcGiDOc+G/DuSlpIX1nuLnnl3FsUwCSbwsTFvJ7p2WxjLyZnTusdgsnE41s3F1HSjLYqi247gaFDzKco4QNnil2Y0TaICVxXbQGiY5zlsjOFLdmi6k0JDtHtJrRbyWVU7RqVTDJQR2JVebz4pscaW82LlP8qFMd2qSsatVLivTO9FSLuVR2I0K7HnxxXVJpQcuZ5V+HMWS78GV62vh2NCzMQRsnRzTnyQuShDmzzr8GUF2GWzVSr09KfeJeWHcZRori0PVdyi6M4zy2KsMk6OtYmLAAAiNRz1slGURIBcP9qTAkHcne/wAESg+H3IcGhzj70nfUCZmDsLXTAosaBaXbuI9loiQQc0G9oN9Nd33Wx3zCURTzNaarcuW8HK0aHfeTp8iF6nB9nZgC0WOh7tvBJ9hV8Iwhr3tLy45ZabCY9o0swM5Sc1zBFoWl2v6bYfCvFOhTFaLvcCWNBcZgS2XG5k8Tuock5ylwwTsfGKSts0cP2UeC0sP2S7gvCYj9p9ctIZTpUySRmALnBp0gOMFw4xB4BXwH7ScY2n7Tw9ziMhcynEAQZGUWJGs7HSEmWnztXt6jFkgj6EOxo5qtfs7KDb7LyFL9qlYUr0mOeTHrHAhrbEkZA4bAb7u1gT7f0O7RPaDKz3BrWNqFlOMwLh73ttOhaCBMmTNhCkyrLhjxT5DIuE3UeZkN7FNTREwPow8OuFoemfbLsFlZRpNc57SQ94OQHMA1oizjrIn+XYkj0no/izXwtGsWgGpTa4xpJEEi5gE3AJmCJukZNVlWNTXws6WOHFT5nOzaDaGU5bfxH6Ba1PtEVZzAgA76dR80rUxbGuDHOYHE2a5wBMNc/wB3X3WOPJpTb6bQwucWhoBcZ2AEk96j6aVb94zhjYLEnMDB7rJGp2e2LAyvG9sftrwtNwbh6b62uZxPqmiJiJBJ22TX/i1hfVUXFldz6zXP9WxrfYDXOaQXOcA73Xe7Ol4mE16bU8+Fm9JiXea7MA9xcMhGUxeIMgHY9/wUZ2AZ9qAN5Quy/T3D1cUKIbXb6xrHMqvYBSJewOaC8OMEhzQO+3BZr/2p0M9VtSniKfq82SWSKpaTZukEgSJ+euxx6huq7rOJTh5nq8FgW09vHRdr4wN0HjC+X4n9rGIc05cA8OuJc57mgxaWtptnlIWXU/ab2hvhqY/5VW3DV6qh/T8rdy90Jlm2pI+r1seTrssjF1p0Xzen+0zGg+1QpuEi3q6gMHYQ75yj4X9ptSYr4a3GnmaRc7Pmdtwqo6OcOS/cmlKUubPXVaRK5TwgFzcge736BZvZvpphqxLXE0SBM1Ya09wef4r6eRKcd2xhhMYqh3xUZ+t1k55I9Vpo4jhV3zEa+GJM2CA/DQRp0Pwu4rt3DXjEUzHCT5QLrLr9uYfOP70mA4SGVIu5satuYHDY3vd8ZZJdz9Gc9EojlR0GxHxH0UWY7tuj/Of9D/8AtUXXDLwfoaeNpm8xufsPBNis3h3wTPwPM+aCzDmY3168kZ2DdqSJO53PMr0XXiclvWMt7DecIrcRTP8AA082qUuyHn+IaXsd7Jqn2C6JzjewaTpeLX8gUtygubDcEa1P/wBtn+gcUYObH7psjg2NweHUJpnYMD2n1NJgZQ4mJgZh4eXNWf2RSYfbqOM2u8TxMAs8OciUpzx/dm0y1Gq0tj1NH2dAadK8+9eOVzsYTFHFVWSGkMaTMU6gY0u1khpAE6THDgF2j2ThyMzfWEgSXEtyC4AuGCOMEybx3Uo0KMnP7bojLTLnS2QLscA0bbxe4U8pY3aSv5fydKL8RmrjXuZL6jqro9luYPdLrmM0xECYOgBibINDH4qvTPqqTjSMAOe4+qGoMVauWnM5QBtlMBa3Z9elSOY0acgy1r3Go4CRBuMlMxewnS5gJ+p2y55zF2QTa+bKODSbj/hyjuO61im3XBS8X9ExiVd4rgfRKr7Dq1ZrQMwNOiHEvbH8WfLBGoIaRG4XrMAWsz/3lWq0NlwfVe5pBB1EhuloAImNRKwsJisxgAxre5dwnjrMC105UrexDJJdex1i4udgW693l1LCv8tzuLrkawpUHD2qVI5QXXaIywRmB/hsb62PNZmL9GqJp+roV30fazmlVhzfWOmDIjMCdpM5bCwhY9qZXiLFoY5tpHtUmuIPPNp3K/aNVjqbTf1WgI96i46tB3boI89pTLTuVOLa/dej2Bvdg63o/i2loGIqvaAA71T6gJ0MZQJY3UXBsdtUpUb6sf3naOLZpIyvdeBYPMes2EhglVq43FU4jNWZYsLQ5xjaCPaHLTgg4jtwOEP9iJltSmbPMm4BlxJMyHDXaCpnhzwfXSa8Ul9H7C3XgaT2ktBp9o1zYEZg0xI3ZLXawdiEJ1OpbNj2ObFszKoJtf3Xkaj4pWh2dhnn2HuY4xDS7MJ0gOAkGbzP1WX2nSdQcYquNtnOme8GwOvffZdQjCT4V7L6BceTXv8AU1MR66IGIouaONIusbEZnkk26KxMXiMSCZqUS3choA8YbbzWeMS9oHtGdwbxqR13JfE4hzzBdIncmNNuX1KvhgjHw9EctfdsZqF7zGam462dH0+SAcE/+Vv+r6JE1gDAue+4NuGhVHYt2UiTy1gRmPdF9gqljrkc0NVAW+9lHj4/IabpQ4vW2neT8Y6hKOqWuTJtE2i2oje+/wB6C54zx48zyTVjXeFD7sUBFgZE+aiSBIsY/Bjfl8F1HAjBxjgNvG3Hj4IrKrfrskmtM+XxMHTWNfNNUqrY9qG29mfaM2IOWwix31cNYXMjUgwxgA14wfHjtoUahic2WcxIJy3dDdI5HXy2We/FNExczP6AclcVnu9wwD5ffX8Lngs6VGy3F0mg53kuh0Tlh2bLaTofZMai+8wM2pi2vccjC8kznfxi8t0g6wUOlgmj3iXHhNgmw+3DuGi6jp0nbYOVhzUL49Y7NGjW2aLm3K5sjUjs0BvcPq7rklWBMtgcufysUxY4xVJHNjrA1oEmeA7+W19z8FP7SXu+V1ntdPFMsfA68kUbZq4etmIEmN9dNyfCTyU7U7Q9n2XEbC5BDTaJHdY8b8Slc5a2LS6QTYwAb32k+YCz+06lj3D6ErhQtmuVI9H2piAzEER/BSHj6in9CPJKNx+VxB9x2o1AOgcLaiSORIkahj0qJGKyz/BTETofVtA5XCxXPkXv0OvFJ0yUsMX+i9jvLtN+bNQ9ouBIf7bYAgkvABuGgkXtBtYi47lqvZ76haKEuNyxoDQ4bkNdqB/sgweCSNUnUkxoCTcTYQD3yOZ1lXZisxtDTqA2b94kzKo4aF2J4inUpnK8GmRaQbWgQQ0wND7vdZXPbD4h122EbAa+yD7qcxmMfUaGuIMbx7R5u1KzRTO0fbklywxlu1uFj1Orhqljna46GQWgxpx+I+iTxXZ5ALmFjmxEhwJ3MuaNLCUpVokaS0/Dv5KlDFGk4EtmDIMT4hJ6KUN0w8hJtEh0nqEJ4m5W5V7RZUaZYC6IBb7IiSToLagXHyhCrdlNM5HSQNHQ0uvYidTePxdiy/mVAYr2co6CjrRrvfnqmauAc0+2I4yL7/w8LcohL+r5J6kmYLnxUTApi9t+MLq3iQUQ1J90RyV6eBcdbJlj2t0ue79Vx1UnuHDrVdKKRh2nhGN/2j5/YIuf8DTx4oIKI1dAFaihqGHQuesWAMGptEKAoLXIocsAOCjUjfXzH26hKscmsO+AXRMWHCduE2WM0YrPGaJsLC0aanxWfjGFwLRqQQI4kQPmjZ/z43QqD/76mD/Oz+sLOW4Ho/Ttw/trv8lP+lYIOvXWnwWz6du/xp/yM/p+ywQ+ym0X4eH+qG5+0l5lz+PyuFoiQTI1nWZs4d315hUceutV1r4M/A6HuPcYVQkuytPvGPD7rlYNOjp5tj6lCqt00g3B8Yg94+o4qkoApUYhE7fA3Hkjl6C4LoBR9ODIty6srUu0HtgEm2njE34eyPJHczv8ks4fhcSxqQDrO0Z8CTB3ENht+R8xpCrVFJxNssQDlmJiJg94O+/gM11LgY7vuqioWm6Q8VcgHx2c11/WAAkxIdJvrZtvGNNFEqwA7nrxUWdb8xm5wFXBQwiNVhoRpRA5BBUlADAcutPXBCaiNWAFaVYFCCs3rrxWAHZzR6kj2SLi54/Plw2QaMzvAvPV9tlVzr/qsNLuepgL4ikP/mpD/wDVvktz0FpZsXmtFNhcCYs5xDWwdvZz9FJtq+t7UJG+IOWb/uzlB1v+7BjvUks/XnjrlG7/AOem46OPqqXi6HfTkD+2H/dsP9X6FefB+HR+XwW16bv/AMXv+6ZrY6v1AWDm8PyutF2EPJGZ+0l5hMy53KhcpmVQkIams8+8Hjp4KhHmNfyq59OtNF0vtPD4iEAVJVMy68qjkAccguV5VCFoFCqOVyhkrQKFg4kKLsqLKAsCrZkPMugrQCK7EMBWn9fp9lgBWlXDkPMoCgAod1orB6DmV6buX08d/wALAGnPgRBE6zMG3D6zuh5kKZPDe/eJC5n+Kw09t6BNinWqGbkN5tptzCJtHtOHh5eb9Fa84yi527nOJkAS5jybnnEcYXpMG80OyC4WzUnvGhvVzkAjuD2+Wy896GU5xtK9mh7v/oWxy9o+V148JcS1GR/qvRNFslXRR+fqzQ9OKn+N1/8ASZwO79Nl5/Otr03/APOc6TNYtJqTp1qvPz+vkrtF+Hh5Inz9pLzDtd1p8dvJVLutdkMFdB/SVWJC+sVW1IMz1shFwXC7r7oAOX7x+nl4oTndWXM/EH5ddaobkAdcVUu65KpXHFaBwlVcV0qpQBxRRRAFQ7r7KzQhhWCALzy6nrx8rAoYfw59dbKAoALKtmQg5QFABg5WDoCCDyXc335LACh/Q7tFyTo3U2A4l1gPMoYem+yWF1ekA0u9vNlblBdlGeASQP4ePK65lLhTl4HUVbo9n6TjJgS0EgNyUw0EgZcwGm4Lfn4rD9CG/wCMadSKbna8IHC2u/1TfprUcKNMON84kCIMMItaYsLTuOEpX0EcP7X3im7WBfPTgXN142JcOim/Gy7JvnivCi/p07/FgzP9024g/wAdTcd55rz89ea9F6eGMQy/8Ec4I+AM9XPmJV+h/Dw8ibP2jCZ7qzT14X+KCD1wULvsrBAQn8qZrddFUmfD67fH5rmZAFy7rwuuEz4T11wVS7rkOOqjZMnhc6Dj91oEJVCVCeS5m/CAJ115qoKhK4UAdUUDCdB15qIApsugqo66ldQB2V2b+WmnH7KhK7KALT+OKgcqz18gB1t4wIAID114KA9eSpK7m0n5cY8evLALltt42PI3jjut30OoTXc68BkeL3iNjs0/Zef266/C9Z6HUgGPfpLoF5zZG6QRPvPPC8cFJrZcOGQ/ArmhL0sotbVYGlxJaXEFxcACYEcPdIjuV/QpgOJLi4jK02BADpLRcHVunG5alvSmtmxUW9lrBa8amJFj7893hCe9CffrEbNYLxp7Uz5cRzBU87Wj38Pd/wAjU7z/ADBemeOZVrNLHZwGm4nWRIuJmxtfRYTjpPDzEmNr7+S3/Td5NZk/yuOsmS7htoPPRedMbTpqd/nEcyqNHXQRrwFZ+0ZckbdfDmpm116+f3VTMaWnXnoCf+Ex4+Ezb2484P2VYgsXKuZTLFjt3+O2vgqzxQBcfOddLD7/AC424KhiNpzW42uD4fBVnrlr8wuflAFnSTMd/MTBMnW8qvio09eBXEAdK4unUrnX6edloEUXIUQBzrrfj8FItPl33gxxUBvwv4j5fTTZcCAIu5uj9OC4Cp10UAdXc23jHf11dQO1m/Od97fWy4R14W+nmgDuby1jbmrN342j8bqi6B11zHx4FYBBHXO/X2XuewWCnhqZAh0ZpOWfbJdqdtLxFhOi8OGEnKLknKNNTAF+a91VwVNzQIhrYgA9wA0vGo30i0rzte1UYvx+/cq03Ns8j2riA7EVHH+ciBYwwRN7D3Vs+hTTNV2kBgJ01z6SR3SOa80DebG8gcbkwRPhC9T6HEZXkETmEi2wkG57jBte0rvVrh07iv0Rzhd5LAemJ/vGTb2XCYAkgi9rbT1bAzWuLzMxzkX27vitz0tMOpRsHeHujTQRA0WCXdbfNM0nYx++85zfGydfLrwUJ68/Lbdcn6A8ecWm0rh/TrjCqElpjT7XsY8yuAX2HMgd/LZV66+y51PxQaXzXt8fvbVcVVOvPT6eaDC7jfbw08FwnTkRzvPyIHgo0T13HbgI8FVAFzEfTTrrmuZr76/I7LpFgepvt3Qbi2mioT1sgDsKKW6lRAHGrtP6fUKKIA6Ov9QXN+u9RRaBZm3NUfvzUUQBen9T8lUfQ/JRRYAzgP3tP/Oz+tq9l2v+4P8Au6v/AESoovL1naQK8Hws8Y/3vBv/AE2L0Hop+7/5p/oaoon6zsmLwfGK+l/v0+T/AOtYjNv83/aoomaXsY/P3Oc3xsqNByCJW90ch81FFR3igZ35D+pq5V08f1UUWgcbqOY+a5S1HWxUUWGhcT73+n+lqp+n1Kii0w4/V3h8kWh7zObPmFFEACUUUQaf/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xQUFRUWFxgUFBQVFxgXFxQYFBQXFRQYFxQXHCYeFxwjGhQXHy8gIycpLCwsFx4xNTAqNSYrLCkBCQoKDgwOGg8PGiwkHSQpLSwsLCwsKSwsLCwpLCwsLCwsLCwpLCwpLCwsLCwpLCwsLCwpLCksLCwsLCwpKSwsKf/AABEIAQEAxAMBIgACEQEDEQH/xAAbAAACAwEBAQAAAAAAAAAAAAADBAACBQEGB//EAEUQAAEDAgQDBAkBBQUGBwAAAAEAAhEDIQQSMUFRcfAFYYGRBhMiMqGxweHx0QczQlKyFCMkcpJic4KDs9IXNENTY6Kj/8QAGQEAAwEBAQAAAAAAAAAAAAAAAAMEAQIF/8QAMhEAAgIBAgIIBAUFAAAAAAAAAAECEQMEIRIxEyIzQVFxkbEygdHwNFJhoeEFFEJywf/aAAwDAQACEQMRAD8A+SNRGqjQiNCaKOgLsLoCtkK0CrV3dXbTVm01pyDK4BKYdTRKVJbZgOlhk4ylsiMpooEJMm2NSoXfQSVShqnjWklCqLuKaOJNGaaV10MTWRUypwqwBYhliZeu0MKSUcluF2cpUUw3C2unaeGjZMihxUc8hTGJlGggVaS3KuHhJVsLK4jOztxMZ6A9aNbDQk6tFUxaESsUchlGqMhCKacFYUXVFho+0IjQqtCKGpJ2XYrFRjUQMXQFGhHpUZV2U01RpLHIEhQ04KNSopsUUenQuuXPYFEHTo2VKjOC0I2VhhLyuFKuZ20Yr8JAlB9QV6M4GTorDsy9kxZkuZw8TZ51uEtdBGGXocTg8qTdh7pkcli5QoyzhZTmHpQEwMHe6I6jwCybvY2KrcH6tMYXDEmEWjh8xC18Lhe5QZZcKK8aszq/Z5S7sBA716Cs2yx8XVgqaEpSHyUUeextKCkaoELQ7QMmVm1LL08cdiKb3M3ENugEJysEq4Ktcie9wcLq7CiKNsfajMQmhGYFKOD0gjQhU0wwLLALQYtGlRsl8NSWvhqKROdDYxAMw0otPDydNFoUcOjswaV0p3wGU3CEynKLICeGBhCxGEdC7U1Pazhx4dytPRF9Wl2iDEyiZislAFM5icOHFJVcHl0ErQaCrvYERk47GtKRhVKRlRzIWp6qdkpVpwdFVGXETvYmHomZhadOtlS1Iw2Sg4nEqeeN5HQ2M+FWMYvE2ssDF1CdUevjeKyMVWJ0TsOmoXkz2Cr1Vn13XRahS1Qq5Y6JnksXqlAcEd4QiF3RymChRWhdWHdj4aiNCq0ojV59ldBaabotS9MJyiFxKR0kPYVq2sGxZOGC2cEVDlkUQRp4fDgp+nhkvhGrRptUMpuyhRRVtEKOwwjijhsIhIjvQpO9jGkZdfCNF4ukatNbNWhmQX0QFbDJRNKJmNw5iVepQsnapSL6sKiClMVJqIJwyjvWZicVBTuKxFp3KxsRJXo6fDe7Ic2auRapjZH0S9bESF1zQAPmherzGPgq+iiifpWzOxDyUs5yfxNAiyRqtTlFNCXJpilRAemXtQHBDQKVi7ghOCYc1DLUtj4sDCiuQouDuxppRWFLNKPTK81noIbpFO0UhTKew6RM7iamFatrBMWTgmrdwbV52WRVBGphmLQosS2EatJjFA57lCRVzLSht4ozggwSYiO9UYnaFTFquLAMamVm4nGGSFo4mkBZovv+Vl1cKS+Inkva02PG9zzM85rYuK5jQlCNGd7rZw2CiLHSeXclK7PaNvMJsMkXKonMoOrkY1bDxEzHEIv9nblJjQfhN+pvcgc9Ev2i4+7bmNI2VkZcTSJJLhTZiYxqXwwl3dN03j6ZBj5JNpLfHZX1cCHiqe4LGU533WbUprUxDTGiDRwOYSSBrA3MCSeQWRaS3CacnsZD6aXexadeilalNa2EVQi5iGWJt1NcGHKRJ0URtiZpKJx2FJUSekXiO4WINcjU3LKZjSfC/krDFlrBxOndHXzUbLzcpuT+GesfD15Ceo1UmcTtM9Fg6i9DgXLyOErrfwGLXmZ4MqxyPWYZaNG6xcDiQtihVXlTi0yyLGHUwgVjGiuT3oREnVMgu9mSOU8MXXTuFwYbz3RcM0QL9BHEBKnq5vq9x0sMVuJ1Gzb5DbxWB2lGYxIhelxRERe6yquAF5svU0ephDrSItThlNVEwnPaB7VzuhYegX1NLcSLCAtOrhmTYTefyu0wTYW+vivUetgl1Tzv7STfWM7Edm2G/Eka8hKTHZ8AQIvOlzay3/VWvPmu0sNvw+CQ/wCoOKqxq0Sbs8uexXPJLpA2H5S2LwBaDl5Hy+K9diagA6668V5/GYloM/BOw6+c3vy8DjLo4xW3M88/BGYIubJtno8HAEugcOKti+0w4+6LJLEdrvO9lTl1OSSXDsIx6aCb4tx6p2bSaItwWdXw7AdbJKti3HdJveSdVInPvkV8Me5Dz6zQVFnKLbMo8uGWn8d3XciOdJEWgeHH9FHCQNe432/KoBHXXBUmj2EfAgeJ001i19VpUXrHpvcYAEgEQdPh3a+ErdwtGQLz38UuToEhrD1VsYPELPoYNaWGwkKPJKLHRTNvDY+Ft4HGW1Xk2NhHpYkyoZ41LkURnR7QYqdTZE/tDZGl14qt2qdLqrO1ydFx/bujvpUfR8FiKYmXgDb5LYFJuTM2DPD5r5fgzVqw0DQ6r6J2JhCyjkcGiDOc+G/DuSlpIX1nuLnnl3FsUwCSbwsTFvJ7p2WxjLyZnTusdgsnE41s3F1HSjLYqi247gaFDzKco4QNnil2Y0TaICVxXbQGiY5zlsjOFLdmi6k0JDtHtJrRbyWVU7RqVTDJQR2JVebz4pscaW82LlP8qFMd2qSsatVLivTO9FSLuVR2I0K7HnxxXVJpQcuZ5V+HMWS78GV62vh2NCzMQRsnRzTnyQuShDmzzr8GUF2GWzVSr09KfeJeWHcZRori0PVdyi6M4zy2KsMk6OtYmLAAAiNRz1slGURIBcP9qTAkHcne/wAESg+H3IcGhzj70nfUCZmDsLXTAosaBaXbuI9loiQQc0G9oN9Nd33Wx3zCURTzNaarcuW8HK0aHfeTp8iF6nB9nZgC0WOh7tvBJ9hV8Iwhr3tLy45ZabCY9o0swM5Sc1zBFoWl2v6bYfCvFOhTFaLvcCWNBcZgS2XG5k8Tuock5ylwwTsfGKSts0cP2UeC0sP2S7gvCYj9p9ctIZTpUySRmALnBp0gOMFw4xB4BXwH7ScY2n7Tw9ziMhcynEAQZGUWJGs7HSEmWnztXt6jFkgj6EOxo5qtfs7KDb7LyFL9qlYUr0mOeTHrHAhrbEkZA4bAb7u1gT7f0O7RPaDKz3BrWNqFlOMwLh73ttOhaCBMmTNhCkyrLhjxT5DIuE3UeZkN7FNTREwPow8OuFoemfbLsFlZRpNc57SQ94OQHMA1oizjrIn+XYkj0no/izXwtGsWgGpTa4xpJEEi5gE3AJmCJukZNVlWNTXws6WOHFT5nOzaDaGU5bfxH6Ba1PtEVZzAgA76dR80rUxbGuDHOYHE2a5wBMNc/wB3X3WOPJpTb6bQwucWhoBcZ2AEk96j6aVb94zhjYLEnMDB7rJGp2e2LAyvG9sftrwtNwbh6b62uZxPqmiJiJBJ22TX/i1hfVUXFldz6zXP9WxrfYDXOaQXOcA73Xe7Ol4mE16bU8+Fm9JiXea7MA9xcMhGUxeIMgHY9/wUZ2AZ9qAN5Quy/T3D1cUKIbXb6xrHMqvYBSJewOaC8OMEhzQO+3BZr/2p0M9VtSniKfq82SWSKpaTZukEgSJ+euxx6huq7rOJTh5nq8FgW09vHRdr4wN0HjC+X4n9rGIc05cA8OuJc57mgxaWtptnlIWXU/ab2hvhqY/5VW3DV6qh/T8rdy90Jlm2pI+r1seTrssjF1p0Xzen+0zGg+1QpuEi3q6gMHYQ75yj4X9ptSYr4a3GnmaRc7Pmdtwqo6OcOS/cmlKUubPXVaRK5TwgFzcge736BZvZvpphqxLXE0SBM1Ya09wef4r6eRKcd2xhhMYqh3xUZ+t1k55I9Vpo4jhV3zEa+GJM2CA/DQRp0Pwu4rt3DXjEUzHCT5QLrLr9uYfOP70mA4SGVIu5satuYHDY3vd8ZZJdz9Gc9EojlR0GxHxH0UWY7tuj/Of9D/8AtUXXDLwfoaeNpm8xufsPBNis3h3wTPwPM+aCzDmY3168kZ2DdqSJO53PMr0XXiclvWMt7DecIrcRTP8AA082qUuyHn+IaXsd7Jqn2C6JzjewaTpeLX8gUtygubDcEa1P/wBtn+gcUYObH7psjg2NweHUJpnYMD2n1NJgZQ4mJgZh4eXNWf2RSYfbqOM2u8TxMAs8OciUpzx/dm0y1Gq0tj1NH2dAadK8+9eOVzsYTFHFVWSGkMaTMU6gY0u1khpAE6THDgF2j2ThyMzfWEgSXEtyC4AuGCOMEybx3Uo0KMnP7bojLTLnS2QLscA0bbxe4U8pY3aSv5fydKL8RmrjXuZL6jqro9luYPdLrmM0xECYOgBibINDH4qvTPqqTjSMAOe4+qGoMVauWnM5QBtlMBa3Z9elSOY0acgy1r3Go4CRBuMlMxewnS5gJ+p2y55zF2QTa+bKODSbj/hyjuO61im3XBS8X9ExiVd4rgfRKr7Dq1ZrQMwNOiHEvbH8WfLBGoIaRG4XrMAWsz/3lWq0NlwfVe5pBB1EhuloAImNRKwsJisxgAxre5dwnjrMC105UrexDJJdex1i4udgW693l1LCv8tzuLrkawpUHD2qVI5QXXaIywRmB/hsb62PNZmL9GqJp+roV30fazmlVhzfWOmDIjMCdpM5bCwhY9qZXiLFoY5tpHtUmuIPPNp3K/aNVjqbTf1WgI96i46tB3boI89pTLTuVOLa/dej2Bvdg63o/i2loGIqvaAA71T6gJ0MZQJY3UXBsdtUpUb6sf3naOLZpIyvdeBYPMes2EhglVq43FU4jNWZYsLQ5xjaCPaHLTgg4jtwOEP9iJltSmbPMm4BlxJMyHDXaCpnhzwfXSa8Ul9H7C3XgaT2ktBp9o1zYEZg0xI3ZLXawdiEJ1OpbNj2ObFszKoJtf3Xkaj4pWh2dhnn2HuY4xDS7MJ0gOAkGbzP1WX2nSdQcYquNtnOme8GwOvffZdQjCT4V7L6BceTXv8AU1MR66IGIouaONIusbEZnkk26KxMXiMSCZqUS3choA8YbbzWeMS9oHtGdwbxqR13JfE4hzzBdIncmNNuX1KvhgjHw9EctfdsZqF7zGam462dH0+SAcE/+Vv+r6JE1gDAue+4NuGhVHYt2UiTy1gRmPdF9gqljrkc0NVAW+9lHj4/IabpQ4vW2neT8Y6hKOqWuTJtE2i2oje+/wB6C54zx48zyTVjXeFD7sUBFgZE+aiSBIsY/Bjfl8F1HAjBxjgNvG3Hj4IrKrfrskmtM+XxMHTWNfNNUqrY9qG29mfaM2IOWwix31cNYXMjUgwxgA14wfHjtoUahic2WcxIJy3dDdI5HXy2We/FNExczP6AclcVnu9wwD5ffX8Lngs6VGy3F0mg53kuh0Tlh2bLaTofZMai+8wM2pi2vccjC8kznfxi8t0g6wUOlgmj3iXHhNgmw+3DuGi6jp0nbYOVhzUL49Y7NGjW2aLm3K5sjUjs0BvcPq7rklWBMtgcufysUxY4xVJHNjrA1oEmeA7+W19z8FP7SXu+V1ntdPFMsfA68kUbZq4etmIEmN9dNyfCTyU7U7Q9n2XEbC5BDTaJHdY8b8Slc5a2LS6QTYwAb32k+YCz+06lj3D6ErhQtmuVI9H2piAzEER/BSHj6in9CPJKNx+VxB9x2o1AOgcLaiSORIkahj0qJGKyz/BTETofVtA5XCxXPkXv0OvFJ0yUsMX+i9jvLtN+bNQ9ouBIf7bYAgkvABuGgkXtBtYi47lqvZ76haKEuNyxoDQ4bkNdqB/sgweCSNUnUkxoCTcTYQD3yOZ1lXZisxtDTqA2b94kzKo4aF2J4inUpnK8GmRaQbWgQQ0wND7vdZXPbD4h122EbAa+yD7qcxmMfUaGuIMbx7R5u1KzRTO0fbklywxlu1uFj1Orhqljna46GQWgxpx+I+iTxXZ5ALmFjmxEhwJ3MuaNLCUpVokaS0/Dv5KlDFGk4EtmDIMT4hJ6KUN0w8hJtEh0nqEJ4m5W5V7RZUaZYC6IBb7IiSToLagXHyhCrdlNM5HSQNHQ0uvYidTePxdiy/mVAYr2co6CjrRrvfnqmauAc0+2I4yL7/w8LcohL+r5J6kmYLnxUTApi9t+MLq3iQUQ1J90RyV6eBcdbJlj2t0ue79Vx1UnuHDrVdKKRh2nhGN/2j5/YIuf8DTx4oIKI1dAFaihqGHQuesWAMGptEKAoLXIocsAOCjUjfXzH26hKscmsO+AXRMWHCduE2WM0YrPGaJsLC0aanxWfjGFwLRqQQI4kQPmjZ/z43QqD/76mD/Oz+sLOW4Ho/Ttw/trv8lP+lYIOvXWnwWz6du/xp/yM/p+ywQ+ym0X4eH+qG5+0l5lz+PyuFoiQTI1nWZs4d315hUceutV1r4M/A6HuPcYVQkuytPvGPD7rlYNOjp5tj6lCqt00g3B8Yg94+o4qkoApUYhE7fA3Hkjl6C4LoBR9ODIty6srUu0HtgEm2njE34eyPJHczv8ks4fhcSxqQDrO0Z8CTB3ENht+R8xpCrVFJxNssQDlmJiJg94O+/gM11LgY7vuqioWm6Q8VcgHx2c11/WAAkxIdJvrZtvGNNFEqwA7nrxUWdb8xm5wFXBQwiNVhoRpRA5BBUlADAcutPXBCaiNWAFaVYFCCs3rrxWAHZzR6kj2SLi54/Plw2QaMzvAvPV9tlVzr/qsNLuepgL4ikP/mpD/wDVvktz0FpZsXmtFNhcCYs5xDWwdvZz9FJtq+t7UJG+IOWb/uzlB1v+7BjvUks/XnjrlG7/AOem46OPqqXi6HfTkD+2H/dsP9X6FefB+HR+XwW16bv/AMXv+6ZrY6v1AWDm8PyutF2EPJGZ+0l5hMy53KhcpmVQkIams8+8Hjp4KhHmNfyq59OtNF0vtPD4iEAVJVMy68qjkAccguV5VCFoFCqOVyhkrQKFg4kKLsqLKAsCrZkPMugrQCK7EMBWn9fp9lgBWlXDkPMoCgAod1orB6DmV6buX08d/wALAGnPgRBE6zMG3D6zuh5kKZPDe/eJC5n+Kw09t6BNinWqGbkN5tptzCJtHtOHh5eb9Fa84yi527nOJkAS5jybnnEcYXpMG80OyC4WzUnvGhvVzkAjuD2+Wy896GU5xtK9mh7v/oWxy9o+V148JcS1GR/qvRNFslXRR+fqzQ9OKn+N1/8ASZwO79Nl5/Otr03/APOc6TNYtJqTp1qvPz+vkrtF+Hh5Inz9pLzDtd1p8dvJVLutdkMFdB/SVWJC+sVW1IMz1shFwXC7r7oAOX7x+nl4oTndWXM/EH5ddaobkAdcVUu65KpXHFaBwlVcV0qpQBxRRRAFQ7r7KzQhhWCALzy6nrx8rAoYfw59dbKAoALKtmQg5QFABg5WDoCCDyXc335LACh/Q7tFyTo3U2A4l1gPMoYem+yWF1ekA0u9vNlblBdlGeASQP4ePK65lLhTl4HUVbo9n6TjJgS0EgNyUw0EgZcwGm4Lfn4rD9CG/wCMadSKbna8IHC2u/1TfprUcKNMON84kCIMMItaYsLTuOEpX0EcP7X3im7WBfPTgXN142JcOim/Gy7JvnivCi/p07/FgzP9024g/wAdTcd55rz89ea9F6eGMQy/8Ec4I+AM9XPmJV+h/Dw8ibP2jCZ7qzT14X+KCD1wULvsrBAQn8qZrddFUmfD67fH5rmZAFy7rwuuEz4T11wVS7rkOOqjZMnhc6Dj91oEJVCVCeS5m/CAJ115qoKhK4UAdUUDCdB15qIApsugqo66ldQB2V2b+WmnH7KhK7KALT+OKgcqz18gB1t4wIAID114KA9eSpK7m0n5cY8evLALltt42PI3jjut30OoTXc68BkeL3iNjs0/Zef266/C9Z6HUgGPfpLoF5zZG6QRPvPPC8cFJrZcOGQ/ArmhL0sotbVYGlxJaXEFxcACYEcPdIjuV/QpgOJLi4jK02BADpLRcHVunG5alvSmtmxUW9lrBa8amJFj7893hCe9CffrEbNYLxp7Uz5cRzBU87Wj38Pd/wAjU7z/ADBemeOZVrNLHZwGm4nWRIuJmxtfRYTjpPDzEmNr7+S3/Td5NZk/yuOsmS7htoPPRedMbTpqd/nEcyqNHXQRrwFZ+0ZckbdfDmpm116+f3VTMaWnXnoCf+Ex4+Ezb2484P2VYgsXKuZTLFjt3+O2vgqzxQBcfOddLD7/AC424KhiNpzW42uD4fBVnrlr8wuflAFnSTMd/MTBMnW8qvio09eBXEAdK4unUrnX6edloEUXIUQBzrrfj8FItPl33gxxUBvwv4j5fTTZcCAIu5uj9OC4Cp10UAdXc23jHf11dQO1m/Od97fWy4R14W+nmgDuby1jbmrN342j8bqi6B11zHx4FYBBHXO/X2XuewWCnhqZAh0ZpOWfbJdqdtLxFhOi8OGEnKLknKNNTAF+a91VwVNzQIhrYgA9wA0vGo30i0rzte1UYvx+/cq03Ns8j2riA7EVHH+ciBYwwRN7D3Vs+hTTNV2kBgJ01z6SR3SOa80DebG8gcbkwRPhC9T6HEZXkETmEi2wkG57jBte0rvVrh07iv0Rzhd5LAemJ/vGTb2XCYAkgi9rbT1bAzWuLzMxzkX27vitz0tMOpRsHeHujTQRA0WCXdbfNM0nYx++85zfGydfLrwUJ68/Lbdcn6A8ecWm0rh/TrjCqElpjT7XsY8yuAX2HMgd/LZV66+y51PxQaXzXt8fvbVcVVOvPT6eaDC7jfbw08FwnTkRzvPyIHgo0T13HbgI8FVAFzEfTTrrmuZr76/I7LpFgepvt3Qbi2mioT1sgDsKKW6lRAHGrtP6fUKKIA6Ov9QXN+u9RRaBZm3NUfvzUUQBen9T8lUfQ/JRRYAzgP3tP/Oz+tq9l2v+4P8Au6v/AESoovL1naQK8Hws8Y/3vBv/AE2L0Hop+7/5p/oaoon6zsmLwfGK+l/v0+T/AOtYjNv83/aoomaXsY/P3Oc3xsqNByCJW90ch81FFR3igZ35D+pq5V08f1UUWgcbqOY+a5S1HWxUUWGhcT73+n+lqp+n1Kii0w4/V3h8kWh7zObPmFFEACUUUQaf/9k="/>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s://encrypted-tbn3.gstatic.com/images?q=tbn:ANd9GcSWeHwl3M8iQW9yTLnK-kJWQ-6rO-HCS7LnUFgPDujgkfq3hc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57400"/>
            <a:ext cx="5257800" cy="421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61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What do you want others to remember you by?</a:t>
            </a:r>
            <a:endParaRPr lang="en-US" dirty="0"/>
          </a:p>
        </p:txBody>
      </p:sp>
      <p:sp>
        <p:nvSpPr>
          <p:cNvPr id="3" name="Title 2"/>
          <p:cNvSpPr>
            <a:spLocks noGrp="1"/>
          </p:cNvSpPr>
          <p:nvPr>
            <p:ph type="title"/>
          </p:nvPr>
        </p:nvSpPr>
        <p:spPr/>
        <p:txBody>
          <a:bodyPr>
            <a:normAutofit fontScale="90000"/>
          </a:bodyPr>
          <a:lstStyle/>
          <a:p>
            <a:r>
              <a:rPr lang="en-US" dirty="0"/>
              <a:t>This is your life: Make it a Masterpiece</a:t>
            </a:r>
            <a:br>
              <a:rPr lang="en-US" dirty="0"/>
            </a:br>
            <a:endParaRPr lang="en-US" dirty="0"/>
          </a:p>
        </p:txBody>
      </p:sp>
      <p:pic>
        <p:nvPicPr>
          <p:cNvPr id="5" name="Picture Placeholder 4">
            <a:hlinkClick r:id="rId3"/>
          </p:cNvPr>
          <p:cNvPicPr>
            <a:picLocks noGrp="1" noChangeAspect="1"/>
          </p:cNvPicPr>
          <p:nvPr>
            <p:ph type="pic" idx="1"/>
          </p:nvPr>
        </p:nvPicPr>
        <p:blipFill>
          <a:blip r:embed="rId4">
            <a:extLst>
              <a:ext uri="{28A0092B-C50C-407E-A947-70E740481C1C}">
                <a14:useLocalDpi xmlns:a14="http://schemas.microsoft.com/office/drawing/2010/main" val="0"/>
              </a:ext>
            </a:extLst>
          </a:blip>
          <a:srcRect t="9784" b="9784"/>
          <a:stretch>
            <a:fillRect/>
          </a:stretch>
        </p:blipFill>
        <p:spPr/>
      </p:pic>
    </p:spTree>
    <p:extLst>
      <p:ext uri="{BB962C8B-B14F-4D97-AF65-F5344CB8AC3E}">
        <p14:creationId xmlns:p14="http://schemas.microsoft.com/office/powerpoint/2010/main" val="3921146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lstStyle/>
          <a:p>
            <a:r>
              <a:rPr lang="en-US" dirty="0" smtClean="0"/>
              <a:t>Melissa H</a:t>
            </a:r>
          </a:p>
          <a:p>
            <a:pPr lvl="1"/>
            <a:r>
              <a:rPr lang="en-US" dirty="0" smtClean="0"/>
              <a:t>PBIS data</a:t>
            </a:r>
          </a:p>
          <a:p>
            <a:r>
              <a:rPr lang="en-US" dirty="0" smtClean="0"/>
              <a:t>Melissa V</a:t>
            </a:r>
          </a:p>
          <a:p>
            <a:pPr lvl="1"/>
            <a:r>
              <a:rPr lang="en-US" dirty="0" smtClean="0"/>
              <a:t>CICO</a:t>
            </a:r>
          </a:p>
          <a:p>
            <a:r>
              <a:rPr lang="en-US" dirty="0" smtClean="0"/>
              <a:t>Megan</a:t>
            </a:r>
          </a:p>
          <a:p>
            <a:pPr lvl="1"/>
            <a:r>
              <a:rPr lang="en-US" dirty="0" smtClean="0"/>
              <a:t>Accountability Partners</a:t>
            </a:r>
          </a:p>
          <a:p>
            <a:pPr lvl="1"/>
            <a:r>
              <a:rPr lang="en-US" dirty="0" smtClean="0"/>
              <a:t>Time to meet and chat with </a:t>
            </a:r>
            <a:r>
              <a:rPr lang="en-US" dirty="0" err="1" smtClean="0"/>
              <a:t>accountabili’buddy</a:t>
            </a:r>
            <a:r>
              <a:rPr lang="en-US" dirty="0" smtClean="0"/>
              <a:t>’!</a:t>
            </a:r>
            <a:endParaRPr lang="en-US" dirty="0"/>
          </a:p>
        </p:txBody>
      </p:sp>
    </p:spTree>
    <p:extLst>
      <p:ext uri="{BB962C8B-B14F-4D97-AF65-F5344CB8AC3E}">
        <p14:creationId xmlns:p14="http://schemas.microsoft.com/office/powerpoint/2010/main" val="2533160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“Ask yourself if what you are doing today is getting you closer to where you want to be tomorrow.” </a:t>
            </a:r>
            <a:endParaRPr lang="en-US" dirty="0"/>
          </a:p>
        </p:txBody>
      </p:sp>
      <p:sp>
        <p:nvSpPr>
          <p:cNvPr id="3" name="Title 2"/>
          <p:cNvSpPr>
            <a:spLocks noGrp="1"/>
          </p:cNvSpPr>
          <p:nvPr>
            <p:ph type="title"/>
          </p:nvPr>
        </p:nvSpPr>
        <p:spPr/>
        <p:txBody>
          <a:bodyPr/>
          <a:lstStyle/>
          <a:p>
            <a:r>
              <a:rPr lang="en-US" dirty="0" smtClean="0"/>
              <a:t>Accountability Partners</a:t>
            </a:r>
            <a:endParaRPr lang="en-US" dirty="0"/>
          </a:p>
        </p:txBody>
      </p:sp>
      <p:sp>
        <p:nvSpPr>
          <p:cNvPr id="5" name="Picture Placeholder 4"/>
          <p:cNvSpPr>
            <a:spLocks noGrp="1"/>
          </p:cNvSpPr>
          <p:nvPr>
            <p:ph type="pic" idx="1"/>
          </p:nvPr>
        </p:nvSpPr>
        <p:spPr/>
      </p:sp>
      <p:pic>
        <p:nvPicPr>
          <p:cNvPr id="1030" name="Picture 6" descr="In my Socially Speaking™ social skills seminar, I discuss the development of humor and how to facilitate it in young kids with Autism. I actually give Mr. Bean as an example-love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443"/>
            <a:ext cx="4593771" cy="459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89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Accountabilibuddies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Who:</a:t>
            </a:r>
          </a:p>
          <a:p>
            <a:pPr lvl="1"/>
            <a:r>
              <a:rPr lang="en-US" dirty="0" smtClean="0"/>
              <a:t>One of the fastest ways to bring accountability to your life is to find an accountability partner!</a:t>
            </a:r>
          </a:p>
          <a:p>
            <a:pPr lvl="1"/>
            <a:r>
              <a:rPr lang="en-US" dirty="0" smtClean="0"/>
              <a:t>Mentor, peer, co-worker, coach, family</a:t>
            </a:r>
          </a:p>
          <a:p>
            <a:r>
              <a:rPr lang="en-US" dirty="0" smtClean="0"/>
              <a:t>Why:</a:t>
            </a:r>
          </a:p>
          <a:p>
            <a:pPr lvl="1"/>
            <a:r>
              <a:rPr lang="en-US" dirty="0" smtClean="0"/>
              <a:t>Written goals- 39.5% more likely to succeed</a:t>
            </a:r>
          </a:p>
          <a:p>
            <a:pPr lvl="1"/>
            <a:r>
              <a:rPr lang="en-US" dirty="0" smtClean="0"/>
              <a:t>Written goals and progress reports: 75.7% more likely to achieve their goals</a:t>
            </a:r>
          </a:p>
          <a:p>
            <a:r>
              <a:rPr lang="en-US" dirty="0" smtClean="0"/>
              <a:t>As </a:t>
            </a:r>
            <a:r>
              <a:rPr lang="en-US" dirty="0"/>
              <a:t>effective as writing down your goals can be, simply sharing your progress toward your goals with someone regularly, even just a friend, makes you almost twice as effective!  Accountability works</a:t>
            </a:r>
            <a:r>
              <a:rPr lang="en-US" dirty="0" smtClean="0"/>
              <a:t>!</a:t>
            </a:r>
          </a:p>
          <a:p>
            <a:pPr lvl="7"/>
            <a:r>
              <a:rPr lang="en-US" dirty="0" smtClean="0"/>
              <a:t>Dr. Gail Matthew’s Research</a:t>
            </a:r>
            <a:endParaRPr lang="en-US" dirty="0"/>
          </a:p>
          <a:p>
            <a:endParaRPr lang="en-US" dirty="0"/>
          </a:p>
        </p:txBody>
      </p:sp>
    </p:spTree>
    <p:extLst>
      <p:ext uri="{BB962C8B-B14F-4D97-AF65-F5344CB8AC3E}">
        <p14:creationId xmlns:p14="http://schemas.microsoft.com/office/powerpoint/2010/main" val="1684526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dirty="0"/>
          </a:p>
        </p:txBody>
      </p:sp>
      <p:sp>
        <p:nvSpPr>
          <p:cNvPr id="3" name="Title 2"/>
          <p:cNvSpPr>
            <a:spLocks noGrp="1"/>
          </p:cNvSpPr>
          <p:nvPr>
            <p:ph type="title"/>
          </p:nvPr>
        </p:nvSpPr>
        <p:spPr/>
        <p:txBody>
          <a:bodyPr/>
          <a:lstStyle/>
          <a:p>
            <a:r>
              <a:rPr lang="en-US" dirty="0" smtClean="0"/>
              <a:t>We go together like…</a:t>
            </a:r>
            <a:endParaRPr lang="en-US" dirty="0"/>
          </a:p>
        </p:txBody>
      </p:sp>
      <p:pic>
        <p:nvPicPr>
          <p:cNvPr id="2050" name="Picture 2" descr="50  Valentine’s Craft and Food Ideas for Kid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5901" b="25901"/>
          <a:stretch>
            <a:fillRect/>
          </a:stretch>
        </p:blipFill>
        <p:spPr bwMode="auto">
          <a:xfrm>
            <a:off x="1905000" y="228600"/>
            <a:ext cx="6781800" cy="408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606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time</a:t>
            </a:r>
            <a:endParaRPr lang="en-US" dirty="0"/>
          </a:p>
        </p:txBody>
      </p:sp>
      <p:sp>
        <p:nvSpPr>
          <p:cNvPr id="3" name="Content Placeholder 2"/>
          <p:cNvSpPr>
            <a:spLocks noGrp="1"/>
          </p:cNvSpPr>
          <p:nvPr>
            <p:ph sz="quarter" idx="1"/>
          </p:nvPr>
        </p:nvSpPr>
        <p:spPr/>
        <p:txBody>
          <a:bodyPr/>
          <a:lstStyle/>
          <a:p>
            <a:r>
              <a:rPr lang="en-US" dirty="0" smtClean="0"/>
              <a:t>Goal: LEAD time is a time that teachers will set aside and focus on leadership skills and the 7 habits in order to create strong leaders within our students!</a:t>
            </a:r>
          </a:p>
          <a:p>
            <a:pPr lvl="1"/>
            <a:r>
              <a:rPr lang="en-US" dirty="0" smtClean="0"/>
              <a:t>15 minutes</a:t>
            </a:r>
          </a:p>
          <a:p>
            <a:pPr lvl="1"/>
            <a:r>
              <a:rPr lang="en-US" dirty="0" smtClean="0"/>
              <a:t>One topic a week planned by action teams (schedule)</a:t>
            </a:r>
          </a:p>
          <a:p>
            <a:pPr lvl="1"/>
            <a:r>
              <a:rPr lang="en-US" dirty="0" smtClean="0"/>
              <a:t>Adaptable content within the topic</a:t>
            </a:r>
          </a:p>
          <a:p>
            <a:pPr lvl="1"/>
            <a:r>
              <a:rPr lang="en-US" dirty="0" smtClean="0"/>
              <a:t>Bulletin board in commons as a reminder for students!</a:t>
            </a:r>
          </a:p>
          <a:p>
            <a:r>
              <a:rPr lang="en-US" dirty="0" smtClean="0"/>
              <a:t>How is it going?</a:t>
            </a:r>
          </a:p>
          <a:p>
            <a:r>
              <a:rPr lang="en-US" dirty="0" smtClean="0"/>
              <a:t>Ideas on how we can improve?</a:t>
            </a:r>
          </a:p>
        </p:txBody>
      </p:sp>
    </p:spTree>
    <p:extLst>
      <p:ext uri="{BB962C8B-B14F-4D97-AF65-F5344CB8AC3E}">
        <p14:creationId xmlns:p14="http://schemas.microsoft.com/office/powerpoint/2010/main" val="823779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Connection</a:t>
            </a:r>
            <a:endParaRPr lang="en-US" dirty="0"/>
          </a:p>
        </p:txBody>
      </p:sp>
      <p:sp>
        <p:nvSpPr>
          <p:cNvPr id="3" name="Content Placeholder 2"/>
          <p:cNvSpPr>
            <a:spLocks noGrp="1"/>
          </p:cNvSpPr>
          <p:nvPr>
            <p:ph sz="quarter" idx="1"/>
          </p:nvPr>
        </p:nvSpPr>
        <p:spPr/>
        <p:txBody>
          <a:bodyPr/>
          <a:lstStyle/>
          <a:p>
            <a:r>
              <a:rPr lang="en-US" dirty="0" smtClean="0"/>
              <a:t>Goal: Home connection  is </a:t>
            </a:r>
            <a:r>
              <a:rPr lang="en-US" dirty="0"/>
              <a:t>a </a:t>
            </a:r>
            <a:r>
              <a:rPr lang="en-US" dirty="0" smtClean="0"/>
              <a:t>chance for parents and kids to work together and use the 7 habits at home.</a:t>
            </a:r>
          </a:p>
          <a:p>
            <a:pPr lvl="1"/>
            <a:r>
              <a:rPr lang="en-US" dirty="0" smtClean="0"/>
              <a:t>Once a month</a:t>
            </a:r>
          </a:p>
          <a:p>
            <a:pPr lvl="1"/>
            <a:r>
              <a:rPr lang="en-US" dirty="0" smtClean="0"/>
              <a:t>Lighthouse team</a:t>
            </a:r>
          </a:p>
          <a:p>
            <a:pPr lvl="1"/>
            <a:r>
              <a:rPr lang="en-US" dirty="0" smtClean="0"/>
              <a:t>Home Connection Wall</a:t>
            </a:r>
          </a:p>
          <a:p>
            <a:pPr lvl="1"/>
            <a:endParaRPr lang="en-US" dirty="0"/>
          </a:p>
          <a:p>
            <a:pPr lvl="1"/>
            <a:endParaRPr lang="en-US" dirty="0" smtClean="0"/>
          </a:p>
          <a:p>
            <a:pPr lvl="1"/>
            <a:r>
              <a:rPr lang="en-US" dirty="0" smtClean="0"/>
              <a:t>This weeks: Family Mission Statement</a:t>
            </a:r>
          </a:p>
        </p:txBody>
      </p:sp>
    </p:spTree>
    <p:extLst>
      <p:ext uri="{BB962C8B-B14F-4D97-AF65-F5344CB8AC3E}">
        <p14:creationId xmlns:p14="http://schemas.microsoft.com/office/powerpoint/2010/main" val="3496685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Benefits of a Personal Mission Statement?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Clarifies what is important to you.</a:t>
            </a:r>
          </a:p>
          <a:p>
            <a:r>
              <a:rPr lang="en-US" dirty="0" smtClean="0"/>
              <a:t>Provides focus.</a:t>
            </a:r>
          </a:p>
          <a:p>
            <a:r>
              <a:rPr lang="en-US" dirty="0" smtClean="0"/>
              <a:t>Helps you design your life instead of having it designed for you.</a:t>
            </a:r>
          </a:p>
          <a:p>
            <a:r>
              <a:rPr lang="en-US" dirty="0" smtClean="0"/>
              <a:t>Guides your day-to-day decisions.</a:t>
            </a:r>
          </a:p>
          <a:p>
            <a:r>
              <a:rPr lang="en-US" dirty="0" smtClean="0"/>
              <a:t>Gives you a greater sense of meaning and purpose.</a:t>
            </a:r>
          </a:p>
          <a:p>
            <a:endParaRPr lang="en-US" dirty="0"/>
          </a:p>
          <a:p>
            <a:pPr marL="0" indent="0">
              <a:buNone/>
            </a:pPr>
            <a:r>
              <a:rPr lang="en-US" dirty="0" smtClean="0"/>
              <a:t>“A sailboat without a keel and rudder will be blown wherever the winds and tides direct.” </a:t>
            </a:r>
            <a:r>
              <a:rPr lang="en-US" sz="2200" dirty="0" smtClean="0"/>
              <a:t>~Dr. Lee </a:t>
            </a:r>
            <a:r>
              <a:rPr lang="en-US" sz="2200" dirty="0" err="1" smtClean="0"/>
              <a:t>Jampolsky</a:t>
            </a:r>
            <a:endParaRPr lang="en-US" sz="2200" dirty="0" smtClean="0"/>
          </a:p>
        </p:txBody>
      </p:sp>
    </p:spTree>
    <p:extLst>
      <p:ext uri="{BB962C8B-B14F-4D97-AF65-F5344CB8AC3E}">
        <p14:creationId xmlns:p14="http://schemas.microsoft.com/office/powerpoint/2010/main" val="1704285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a:t>
            </a:r>
            <a:r>
              <a:rPr lang="en-US" baseline="30000" dirty="0" smtClean="0"/>
              <a:t>th</a:t>
            </a:r>
            <a:r>
              <a:rPr lang="en-US" dirty="0" smtClean="0"/>
              <a:t> Birthday</a:t>
            </a:r>
            <a:endParaRPr lang="en-US" dirty="0"/>
          </a:p>
        </p:txBody>
      </p:sp>
      <p:sp>
        <p:nvSpPr>
          <p:cNvPr id="3" name="AutoShape 2" descr="data:image/jpeg;base64,/9j/4AAQSkZJRgABAQAAAQABAAD/2wBDAAkGBwgHBgkIBwgKCgkLDRYPDQwMDRsUFRAWIB0iIiAdHx8kKDQsJCYxJx8fLT0tMTU3Ojo6Iys/RD84QzQ5Ojf/2wBDAQoKCg0MDRoPDxo3JR8lNzc3Nzc3Nzc3Nzc3Nzc3Nzc3Nzc3Nzc3Nzc3Nzc3Nzc3Nzc3Nzc3Nzc3Nzc3Nzc3Nzf/wAARCADCAQMDASIAAhEBAxEB/8QAGwAAAQUBAQAAAAAAAAAAAAAAAAECAwQFBgf/xAA7EAACAgECBAIHBQgBBQEAAAABAgADEQQhBRIxQRNRFCJSYXGRkgYyU4HRFSMzQmJyobFDBxY0weHw/8QAGQEBAAMBAQAAAAAAAAAAAAAAAAECAwQF/8QAJBEBAAMAAgMAAgIDAQAAAAAAAAECERIhAxMxQVEEYSIycYH/2gAMAwEAAhEDEQA/APDYQhAIQhAIQhAIQhAIQhAIQhAIQhAIQhAIQhAIQhAIQhAIQhAIQhAIQhAIQhAIQhAIQhAITRGgQ92jhw6vzf5iU9lWnrszITV/Ztfm/wA//kRuG1gZ5nj2VR67MuE0m4emRylvzMK+HIxwzN+Uc6nrszYTYHCaz/O0f+xa/bb5x7Kp9VmJCbn7Er9t4v7Er9t49lT1WYUJujgtGN3sJz5j9JaT7PaUqCbLs/EfpHOqOFnMQnTN9ntIMYsu+ofpHp9nNIw/iX/UP0j2VOFnLQnV/wDbmi/Ev+ofpKN/BtPXYVV7CB5kfpHsqeuzChNpuE0ZHK9m/vH6RycGoZ1UvZv7x+keyp67MOE29RwiiokK9hx5kfpK68OrI3Z/nHsqeuzMhNReG1E7s/z/APkstwfTitW5rcn3j9I9lT12YUJtNwmhUJ57Nh5j9JkugViBmTFon4iazH1HCPAHeKFXvmTqMRwkxRAAcneIFr8zGmIoS1bTSgU8zbjMlq0tD6ay0s+VjlBxlQhLHJR7TQ5KPaaNMV4TTo4TZqKltp3Rumc/pCSYkFlo7CPFlvsiILE9/wAo8WV++cuuvALbfZERrLcbrHi2vzgbKyICuzciELnziLY4P3BHh1XAPlF8SvmG8iQ5b7Pwx85IL7fwx84iWVe0PlJBbUP5hISb6RaP+P8AzFGos9j/ADFNtWPvCLUa9/WBgmTa7We4AjGZrIPVEy6+U6oYmuoxLKSjfZhJdLVde3Jp6LLT3CKTj5S7w3hF3E7iEIRV6uek7bhGho4TTy0D94SOd/aMrNsTFdcnofs3xLVWY9Haod2sGBK2t+xXGvGdk0wdfMWLv+WZ6YHqLDqT556SRblBAVRnHUnMz5yvxeLWcE4pXzl9DcBX97K9JUwy2LkEH3z3C7UKfUZVK43yOs4j7ZcBqNLcQ0NSgoea0L5ecnlsJxwWp9YnMhAwsnsGY3l9UyYVRIvrfnLVuyqsrLJSzMyhpcN1B5a/jOf1AxawnQ6oZRfjMXWV/vjNPHLHyf7KZ6wzJPCh4JmuwzT2UA6BLlPfBHlKYGZrcPXxdPfpm7jmWU9NpmfVBD0ByZG9EwbejF1Tvy9JLpc+hakfCM1LkassOx2lmleWnU+8Zkb0YzMHyigb9I5CAekkyMdJaZlGN/hDXrw6kVl+XfGPiYSvorXGlQBGI33B98Iyn7c018u9AVp7o4Ih7CVRT7zHik+0ZzS9NaCJ7oMicpO0rrT/AFGK9ZVSeYyBYrCuMkCKagWHSRComlCGI2jfDfmHrmJFsUqOwjxp6/KVlpf8RpIKn/EaQsm9HT2YxtNg5T5Rorf8RoA3Icg5+MIktQK3qD1m7pa2utrrX7zEATCRidQpPWdDw6xamFjDJGMe4yVInZdnQU0tIrrAC1j1cd41NYHY+ttMzU6groi4B2GJm6TWMxOf9ymNqxrs6tWBjykwuZ2JGwmNoyzqDzDEv1MVyCScdJSWsUWHsBO537RdJaoYo+CDsQZSvvVfvMAx6DaVDqfDYEY69pXZTNemJ9uPs56C7cR0gUaawjmQfyk9/gZxljEbDrPaBXRxLhb0axeeuwYxmeO8Y0z6PiF1Fi4atyv5Z2m1e3OrVDJzJbB0IkNcmuzyriWknpXvs9QA9QZnarJuM0NVWWq5sdJn27vNKMPJ9RgbRwEUCO5fOWUO07+FaG7DrLNQVDfcBvjaQLUxXIG0azE18vmZW3a0Kloy+T3l7oto80lK/ZpfC8yZ80l0MgfexLKqMDMi5PWMeMyZ7RH1saIj0VPz/wBwiaP/AMZPz/3COEqc7K2bvdHBrvKKLV7AxRcvkZg6yhrvZEbY9vLuBJRcuNwYy61SmwMQlIWfwV5BmNFlmRlItNyBBkxwurzFvocLLvYjhZf7AirdXnfMlF1fnKiLxL/wxEZ7yPuCWRdUO8UXVHvAg06sLV5+s2qyedAozv0mTzA2gr0mh4r1vW1eM57yVJ+uqasvw9kbAPLmc7pLOS107gzZ0nEGuCKy4zsST1mO3IvEGNgbkB3xKtqTjouGWsqAHAPUHmmkz3AF+bt0UYz+ZmKbOGihXqILAb5JJzFTidRuVE8RVbb18TKY7dFbRLZqrNuCWFYO5wMk/nH26RXVilmeXsROe12qtquSo2NUBuDmMTjWmc+FbxSznPQYIEmKzKLS6TRaw1KtTbgdJx//AFDtr1HEqrEUBvCAY43Pxm7onBKszcyg9QZzP2vt8XVFFK8idMCXp057fWAn3MiSO45VJ6SJSAgzHXLmtN5dE9m6ti1ORsomcd95o6kY0xEzepmlfjHyfThHgxojgJZRaRqigUk7+Uqaqvw916eUlV1RScZMirYWOVf+bzkf9FNiWOSJpUWc1PLjcLiU7K/Ds5T2k9LAHbykzKEPhjMQ1+6WRgmKQveV1K1pah6OmQPqPnCaHDnuGjqFdaMuDgkDzhOiL3/TPizAB5COUJnfEiXTA9zHDTDzM43WnxX7pFqeTk2xFGnz/MZFbRggZMiPqUmiCFDnHWWfDTnHTEqaegEEZIkvo+Gxk/OTY1dFVfksf4VfkPzlRNMfbMkGnPttKf8AoseFX5CL4NeO0r+jns7fOKKG9toxJHqAvGDtLN4NdasO3nKyVkXqCczQvRTQwYgDGxMtCn5WtPqhdSQF5GUbe8zPuvZ7t+53Eh097o7FsleXAjtOyWN65PXYwvC5Sur1BCabkp3xlzvLg0Nxx4l62MnUr2Ms6DS+Ko5rzy98KMmLr7Ro7aatOAqZyQe8pM63iv5ber0dHEtFUWUFlXlz0memlXToa20K/wByJzZmpw/W0nTEZXB7Z6TIs1zJqLbtEWakMVs32z7pWJlbqUx5aayeTkO2FC4xOQ4+7Wa7UE42bAx5TqNTq/SUypyD3nJcTfxNTew7scS1WXkiIZnN6oABzLVgwlWfKR0qCNxLV6gJWZpLJW1X/jmZvKRNbWr+4x2mc64OJajHyfTAPKPAgojwJdVG33TKljEEEecuuNpVdcmSHaq9Xorb+fG8irtkepOWHq4wIVHbeWzpVYWw+UtaXF2VJwZWQjHSPVuU5Ubykjb0LOmmVQjkAncJkdT7oR3Dr29DT18bttyZ7mE2iP7Msyee/tiO57/JYi6lRvyGPGqT2W+U5e3SQNf5CNZry4B7SQapPZb5RBqF5i3I3ykBaWt5TgDMeLL84wMxKr0CliDuY4X182cH5RIkWzUDoBH+LqT2X5Ri6pPZb5SUaqv2W+UqEFmp64WPU6xhtXn4S9RWAgssXtkKYyzXYblI5R2AEvWkz9Z28kR8QU12iznswCPfKnFtWzghGBA6AGSamxLD95h7hMzWsoGFO4OxmsUxSfJrV4deLaFob+KBv7xG6ZsOV8jMEswfNbMD5g7y/wAOs5coTlhK2pnbXx+TenWcM1TJYEJ2Mk4qouAIznPXMztC4N9fbMm12oeonClmBOFHec+duyJ6GmqtCeHXc4BOOs3G1eg4dpVo8VBtgjOcmcxVp+L8RblqCadfNjvNnh32dp0t6Pqbjq9R19Y+qvwEtNc+q7P4Safleq1k2rz6slNOg1Gn8NqUazl3JXBz8ZNrFShWVcAMcriUKjy2r75bw15bMub+VbMxlXcA1tTc1NZerqNwCPdiVdYpREDAgjsROtW8I2GtUEdicyZhp9QuLRVZnsQDNbeP9MI837cRqBzVqDKFyjnInbavgumv/gE1P27ic1xThGp0TlrVDIejqciRFZgm8WllgRwjwvyi8kJRuByyui4cEjIzvLTr6sj0rLzFCMkyDUXFNKERLUxhpn19RLGtd2sZc7A4Eh0qc1mDNa7xVWUkoGB0i+Ey742i42lJTjb4UpOgr2Xq3b+owhwssNDXh1Ay2xYD+Ywl+EGM8LT5rHhaR3Eq+AnY/wCY4UJ5mc2OjVrFWOqxrGrlOCuZCNOnmY19OgxgnMmITqzp661XJYbyUJUz55hInoQIqk9BGpQmfvH5yMRK4gp6ZWWKDSLcIqlh190r6TQVs3OScDpI1rajVlgcqZpSmzrHyXzqGpYSp3mdrBzAt5S8zh6Qx7dZStwQR5zdzqJHMmRKVw9beaNK+ow8iRKerUK4hMK9NWbQewi2hqbedNpb0dJILY69ImprypB6iZ2ntvSOmjoNQrKhBGQczVdxZcLCAciclorTW3LnBB6TZ0+tIZebBEwtXHV479Oq0tFfKGY4Hxl6p0JwpzjvOZOsygxYMeQlSz7Spo2NYLu3kspFZn40m8Q6HX2LfxCrSK/rBCzAdvKVS3LdWvmDKP2Ue3V6y/XXn13/AMCXNePC11XYc5X8iMzo8XX+Lg/kW5TqV7MWEE43k6nIlbV1j1H8xJKckbHM3cy2juP5sj3x72LZW1dqKyMMEecr8xBxDmGN4mDWJxPgr1K1+lUtUOq91/UTH5Z3WnuPhHB7bTluK0ct/iqnKr747ZmVq41pfepZxUERtVATmYCTYi5Hh8vnM9Xlj6ug5JA6xuipYOxI2AmlamQTIBiui1vyE0i3WCV7P3YXbErswMhrcsdzJH2lcQ2+GJnQ1n+7/ZhE4Xzeg14Bxv8A7MJtDeGABd5RQLv/AMZsLoxmOGkGZz8o/SrH/fRyLczqD0zNj0MecjFIFoB6xsCvqFNjoEOD0MunhSeheMuocPnCgrsdt/lt85FbXRW4NthBBzgS3p+I6e/TjSglMMWBO+5AH/qX4qWvkjgz5papmBZDgwvXFvTYx2k0yaWxmWzn5jk4jr98ZHeaR0xmezB6quvY7yA9JaKg4wZVJxkYkoQ6fc2f3GV9XWWsUKMk9BLGkOTYO3MZDxC8UDFW9zDAPsjzhMKup4idNijTKCU2Zzvv7pJprW1WnLNg2g+sOn5ymlCqu+5jUDKQyMVYdxKWiGlZWLqipFqdQdx5x1VmdhF09jsuLcZPQ+cjNZW0qPymcw2rK1qNT4FHh1/eP3m8pm6ag32qSCcnvLVlOQF8+pMt6S/TaSxWuyeXfkUbmTHUdF52XS8Jv0fCqKU1Vy0vYDgMDvJPtBYjVafV0ur1lgeZTkTjuJ65+J61bzX4daDFaA5wJo6DmFWo0uT4TL4iL2Bk1pk8mV56x1OBdph32kFHqtykxnCbvE0qBuuMSaxQHyO81cx1zY5TGP6y9e0LyTUT3G4kIfNefOSlKtpp08vVCuygV3Vq6EdCMzMuHMUUYxkS9STzgAbR9QyuM8LqppOp0gcIGw6nt7xMdFDDE7LUii/TWaeywLz5AJ85ymq0V+kfFo9U9GXcGY3rjalt6VnQAdZQ1n8LlHnNAnbEqWpzuVlYXZ1IbOZYKtiQ7iwgdJbCE19ZaUN/goP7Nq27t2/qMJBwulW0NZawA5bYke0fOE1isp7LHDrI16R4nIuklSxgjlz0XfaWC23SVraXtrZRgFthky0R2mfhNZSNQtd9JzjqPOZWo0rhy9eVPWb2mpWqpa1bOBjMc9aHIYCdEOZj6DXsjCu/Yg9fObQdbFBmbrOGpaOatgrxmjvsrY03ZDr/AJkoaoIztKb7WMO2ZPW3MDKuqJVifdCDNBnDn+oxuvqLurAdo7hhzW39xli9c4MSszTUVG8aKlM0W01lgwq7GJXw29kJQKcdRneZ2leiktQNfKfyMbkqcWfy9D5zQGhvRQXrIzuMyDU6JhYjMPVx0metY1TsvYnlqB+JESvSk7k7nrLXhgMfVEtafTl8eUncJUlqxsB0mxwqrxCGPVVKn84lWmznYTR0dAqVugzNYc9p7QcObw3evA2aabEMuZl2r4epDAbN398v1vlZZQ4nORtKoHK4B6E4kxbBz5yte3K9ePahC2F5rF9wlhrhUhIO8r0sD8ekz9fazfuUJ53PL8BJTh1LHW6p7nJ8CrYe8y1QLrwQ681LHHIfKMWmyqlKaF9RRj4y3T44wCOUCJNYnE9BZo7Punwm+63/AKmcF3cjynZWA6ms1XAMjDE57V8Ou0Ju8Tesj1GmNq41i2uaVP3hPvl1D6uJEqiOI2lVmjodMtmlR/Ri+SfW89zCP4fWDpEPOo67FyO590J1R8NOBigzjvGs9t/qMPGs/Ef6jOf0/wBp5uo1rXMAlJ5M7l27SKjQ53sbUWn3eqJzZsc9Xb5xfHt/Fs+ozStMjFLTsuq8FK9gbqW/r3EXxrKMeOOZT0den5zlDdaetjke9jE8WzGOdseXMZPFV2VieOgNZwSNjMPWG3T6seL1O2Zki2wDAdgP7jEax2+8zH4nMnDHUabUBiBncxdfsufdOWDsOhI+Bim1yN3Y/nGGOm4UM19O5l+1DydJxQtdfuuw+Bi+Pb+I/wBRjDHdVk+Eo3/KXNGWW8A52Haeci+wf8j/AFGL6Td+LZ9Zmc+PV4tj0rUl2ILFmKDB5snaZmtHqV5B2E4n0m/8az6zGm+09bHPxYyseHPytzdZXTnfBmnpaSqE4PynAeNYP+R/qMX0i7H8Wz6zJ9X9o5vRNPVsCenwlhRv0PynmnpNw/5rPrMPSr/xrPrM0iuMph6JqEyM4OR02i1Z5ehnnXpN341n1mJ6Td+LZ9Zk4cXozEk4wZV1JIesY85wfpF34tn1mIb7T1tf6jGHF3FuoNRz0lbQ2tqNU15ycbLOQNth6ux+LGC3WL92xx8GMYY9NpubAAB+UsI+SMgzyv0i78Wz6zF9Ju/Gt+sxhxetGxKl5mAHvlLV8T0V1bU2A2IRg4HSeYtqbmG9th+LmC6i5RhbbAPc5jNIq6xuFUWsTotQW/oYesIxuDansT8pyvjWc/N4j83nzHMd6Td+Nb9ZlJ8f6aRPTsNLo2poWu3UlHGcry9N/jCconENUihVubA894S/CP2jYVIQhJQIQhAIQhAIQhAIQhAIQhAIQhAIQhAIQhAIQhAIQhAIQhAIQhAIQhAIQhAIQhAIQhAIQhAIQhAIQhAIQhAIQhAIQhAIQhAIQhAIQhAIQhAIQhAIQhAIQhAIQhAIQhAIQhAIQh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BDAAkGBwgHBgkIBwgKCgkLDRYPDQwMDRsUFRAWIB0iIiAdHx8kKDQsJCYxJx8fLT0tMTU3Ojo6Iys/RD84QzQ5Ojf/2wBDAQoKCg0MDRoPDxo3JR8lNzc3Nzc3Nzc3Nzc3Nzc3Nzc3Nzc3Nzc3Nzc3Nzc3Nzc3Nzc3Nzc3Nzc3Nzc3Nzc3Nzf/wAARCADCAQMDASIAAhEBAxEB/8QAGwAAAQUBAQAAAAAAAAAAAAAAAAECAwQFBgf/xAA7EAACAgECBAIHBQgBBQEAAAABAgADEQQhBRIxQRNRFCJSYXGRkgYyU4HRFSMzQmJyobFDBxY0weHw/8QAGQEBAAMBAQAAAAAAAAAAAAAAAAECAwQF/8QAJBEBAAMAAgMAAgIDAQAAAAAAAAECERIhAxMxQVEEYSIycYH/2gAMAwEAAhEDEQA/APDYQhAIQhAIQhAIQhAIQhAIQhAIQhAIQhAIQhAIQhAIQhAIQhAIQhAIQhAIQhAIQhAIQhAITRGgQ92jhw6vzf5iU9lWnrszITV/Ztfm/wA//kRuG1gZ5nj2VR67MuE0m4emRylvzMK+HIxwzN+Uc6nrszYTYHCaz/O0f+xa/bb5x7Kp9VmJCbn7Er9t4v7Er9t49lT1WYUJujgtGN3sJz5j9JaT7PaUqCbLs/EfpHOqOFnMQnTN9ntIMYsu+ofpHp9nNIw/iX/UP0j2VOFnLQnV/wDbmi/Ev+ofpKN/BtPXYVV7CB5kfpHsqeuzChNpuE0ZHK9m/vH6RycGoZ1UvZv7x+keyp67MOE29RwiiokK9hx5kfpK68OrI3Z/nHsqeuzMhNReG1E7s/z/APkstwfTitW5rcn3j9I9lT12YUJtNwmhUJ57Nh5j9JkugViBmTFon4iazH1HCPAHeKFXvmTqMRwkxRAAcneIFr8zGmIoS1bTSgU8zbjMlq0tD6ay0s+VjlBxlQhLHJR7TQ5KPaaNMV4TTo4TZqKltp3Rumc/pCSYkFlo7CPFlvsiILE9/wAo8WV++cuuvALbfZERrLcbrHi2vzgbKyICuzciELnziLY4P3BHh1XAPlF8SvmG8iQ5b7Pwx85IL7fwx84iWVe0PlJBbUP5hISb6RaP+P8AzFGos9j/ADFNtWPvCLUa9/WBgmTa7We4AjGZrIPVEy6+U6oYmuoxLKSjfZhJdLVde3Jp6LLT3CKTj5S7w3hF3E7iEIRV6uek7bhGho4TTy0D94SOd/aMrNsTFdcnofs3xLVWY9Haod2sGBK2t+xXGvGdk0wdfMWLv+WZ6YHqLDqT556SRblBAVRnHUnMz5yvxeLWcE4pXzl9DcBX97K9JUwy2LkEH3z3C7UKfUZVK43yOs4j7ZcBqNLcQ0NSgoea0L5ecnlsJxwWp9YnMhAwsnsGY3l9UyYVRIvrfnLVuyqsrLJSzMyhpcN1B5a/jOf1AxawnQ6oZRfjMXWV/vjNPHLHyf7KZ6wzJPCh4JmuwzT2UA6BLlPfBHlKYGZrcPXxdPfpm7jmWU9NpmfVBD0ByZG9EwbejF1Tvy9JLpc+hakfCM1LkassOx2lmleWnU+8Zkb0YzMHyigb9I5CAekkyMdJaZlGN/hDXrw6kVl+XfGPiYSvorXGlQBGI33B98Iyn7c018u9AVp7o4Ih7CVRT7zHik+0ZzS9NaCJ7oMicpO0rrT/AFGK9ZVSeYyBYrCuMkCKagWHSRComlCGI2jfDfmHrmJFsUqOwjxp6/KVlpf8RpIKn/EaQsm9HT2YxtNg5T5Rorf8RoA3Icg5+MIktQK3qD1m7pa2utrrX7zEATCRidQpPWdDw6xamFjDJGMe4yVInZdnQU0tIrrAC1j1cd41NYHY+ttMzU6groi4B2GJm6TWMxOf9ymNqxrs6tWBjykwuZ2JGwmNoyzqDzDEv1MVyCScdJSWsUWHsBO537RdJaoYo+CDsQZSvvVfvMAx6DaVDqfDYEY69pXZTNemJ9uPs56C7cR0gUaawjmQfyk9/gZxljEbDrPaBXRxLhb0axeeuwYxmeO8Y0z6PiF1Fi4atyv5Z2m1e3OrVDJzJbB0IkNcmuzyriWknpXvs9QA9QZnarJuM0NVWWq5sdJn27vNKMPJ9RgbRwEUCO5fOWUO07+FaG7DrLNQVDfcBvjaQLUxXIG0azE18vmZW3a0Kloy+T3l7oto80lK/ZpfC8yZ80l0MgfexLKqMDMi5PWMeMyZ7RH1saIj0VPz/wBwiaP/AMZPz/3COEqc7K2bvdHBrvKKLV7AxRcvkZg6yhrvZEbY9vLuBJRcuNwYy61SmwMQlIWfwV5BmNFlmRlItNyBBkxwurzFvocLLvYjhZf7AirdXnfMlF1fnKiLxL/wxEZ7yPuCWRdUO8UXVHvAg06sLV5+s2qyedAozv0mTzA2gr0mh4r1vW1eM57yVJ+uqasvw9kbAPLmc7pLOS107gzZ0nEGuCKy4zsST1mO3IvEGNgbkB3xKtqTjouGWsqAHAPUHmmkz3AF+bt0UYz+ZmKbOGihXqILAb5JJzFTidRuVE8RVbb18TKY7dFbRLZqrNuCWFYO5wMk/nH26RXVilmeXsROe12qtquSo2NUBuDmMTjWmc+FbxSznPQYIEmKzKLS6TRaw1KtTbgdJx//AFDtr1HEqrEUBvCAY43Pxm7onBKszcyg9QZzP2vt8XVFFK8idMCXp057fWAn3MiSO45VJ6SJSAgzHXLmtN5dE9m6ti1ORsomcd95o6kY0xEzepmlfjHyfThHgxojgJZRaRqigUk7+Uqaqvw916eUlV1RScZMirYWOVf+bzkf9FNiWOSJpUWc1PLjcLiU7K/Ds5T2k9LAHbykzKEPhjMQ1+6WRgmKQveV1K1pah6OmQPqPnCaHDnuGjqFdaMuDgkDzhOiL3/TPizAB5COUJnfEiXTA9zHDTDzM43WnxX7pFqeTk2xFGnz/MZFbRggZMiPqUmiCFDnHWWfDTnHTEqaegEEZIkvo+Gxk/OTY1dFVfksf4VfkPzlRNMfbMkGnPttKf8AoseFX5CL4NeO0r+jns7fOKKG9toxJHqAvGDtLN4NdasO3nKyVkXqCczQvRTQwYgDGxMtCn5WtPqhdSQF5GUbe8zPuvZ7t+53Eh097o7FsleXAjtOyWN65PXYwvC5Sur1BCabkp3xlzvLg0Nxx4l62MnUr2Ms6DS+Ko5rzy98KMmLr7Ro7aatOAqZyQe8pM63iv5ber0dHEtFUWUFlXlz0memlXToa20K/wByJzZmpw/W0nTEZXB7Z6TIs1zJqLbtEWakMVs32z7pWJlbqUx5aayeTkO2FC4xOQ4+7Wa7UE42bAx5TqNTq/SUypyD3nJcTfxNTew7scS1WXkiIZnN6oABzLVgwlWfKR0qCNxLV6gJWZpLJW1X/jmZvKRNbWr+4x2mc64OJajHyfTAPKPAgojwJdVG33TKljEEEecuuNpVdcmSHaq9Xorb+fG8irtkepOWHq4wIVHbeWzpVYWw+UtaXF2VJwZWQjHSPVuU5Ubykjb0LOmmVQjkAncJkdT7oR3Dr29DT18bttyZ7mE2iP7Msyee/tiO57/JYi6lRvyGPGqT2W+U5e3SQNf5CNZry4B7SQapPZb5RBqF5i3I3ykBaWt5TgDMeLL84wMxKr0CliDuY4X182cH5RIkWzUDoBH+LqT2X5Ri6pPZb5SUaqv2W+UqEFmp64WPU6xhtXn4S9RWAgssXtkKYyzXYblI5R2AEvWkz9Z28kR8QU12iznswCPfKnFtWzghGBA6AGSamxLD95h7hMzWsoGFO4OxmsUxSfJrV4deLaFob+KBv7xG6ZsOV8jMEswfNbMD5g7y/wAOs5coTlhK2pnbXx+TenWcM1TJYEJ2Mk4qouAIznPXMztC4N9fbMm12oeonClmBOFHec+duyJ6GmqtCeHXc4BOOs3G1eg4dpVo8VBtgjOcmcxVp+L8RblqCadfNjvNnh32dp0t6Pqbjq9R19Y+qvwEtNc+q7P4Safleq1k2rz6slNOg1Gn8NqUazl3JXBz8ZNrFShWVcAMcriUKjy2r75bw15bMub+VbMxlXcA1tTc1NZerqNwCPdiVdYpREDAgjsROtW8I2GtUEdicyZhp9QuLRVZnsQDNbeP9MI837cRqBzVqDKFyjnInbavgumv/gE1P27ic1xThGp0TlrVDIejqciRFZgm8WllgRwjwvyi8kJRuByyui4cEjIzvLTr6sj0rLzFCMkyDUXFNKERLUxhpn19RLGtd2sZc7A4Eh0qc1mDNa7xVWUkoGB0i+Ey742i42lJTjb4UpOgr2Xq3b+owhwssNDXh1Ay2xYD+Ywl+EGM8LT5rHhaR3Eq+AnY/wCY4UJ5mc2OjVrFWOqxrGrlOCuZCNOnmY19OgxgnMmITqzp661XJYbyUJUz55hInoQIqk9BGpQmfvH5yMRK4gp6ZWWKDSLcIqlh190r6TQVs3OScDpI1rajVlgcqZpSmzrHyXzqGpYSp3mdrBzAt5S8zh6Qx7dZStwQR5zdzqJHMmRKVw9beaNK+ow8iRKerUK4hMK9NWbQewi2hqbedNpb0dJILY69ImprypB6iZ2ntvSOmjoNQrKhBGQczVdxZcLCAciclorTW3LnBB6TZ0+tIZebBEwtXHV479Oq0tFfKGY4Hxl6p0JwpzjvOZOsygxYMeQlSz7Spo2NYLu3kspFZn40m8Q6HX2LfxCrSK/rBCzAdvKVS3LdWvmDKP2Ue3V6y/XXn13/AMCXNePC11XYc5X8iMzo8XX+Lg/kW5TqV7MWEE43k6nIlbV1j1H8xJKckbHM3cy2juP5sj3x72LZW1dqKyMMEecr8xBxDmGN4mDWJxPgr1K1+lUtUOq91/UTH5Z3WnuPhHB7bTluK0ct/iqnKr747ZmVq41pfepZxUERtVATmYCTYi5Hh8vnM9Xlj6ug5JA6xuipYOxI2AmlamQTIBiui1vyE0i3WCV7P3YXbErswMhrcsdzJH2lcQ2+GJnQ1n+7/ZhE4Xzeg14Bxv8A7MJtDeGABd5RQLv/AMZsLoxmOGkGZz8o/SrH/fRyLczqD0zNj0MecjFIFoB6xsCvqFNjoEOD0MunhSeheMuocPnCgrsdt/lt85FbXRW4NthBBzgS3p+I6e/TjSglMMWBO+5AH/qX4qWvkjgz5papmBZDgwvXFvTYx2k0yaWxmWzn5jk4jr98ZHeaR0xmezB6quvY7yA9JaKg4wZVJxkYkoQ6fc2f3GV9XWWsUKMk9BLGkOTYO3MZDxC8UDFW9zDAPsjzhMKup4idNijTKCU2Zzvv7pJprW1WnLNg2g+sOn5ymlCqu+5jUDKQyMVYdxKWiGlZWLqipFqdQdx5x1VmdhF09jsuLcZPQ+cjNZW0qPymcw2rK1qNT4FHh1/eP3m8pm6ag32qSCcnvLVlOQF8+pMt6S/TaSxWuyeXfkUbmTHUdF52XS8Jv0fCqKU1Vy0vYDgMDvJPtBYjVafV0ur1lgeZTkTjuJ65+J61bzX4daDFaA5wJo6DmFWo0uT4TL4iL2Bk1pk8mV56x1OBdph32kFHqtykxnCbvE0qBuuMSaxQHyO81cx1zY5TGP6y9e0LyTUT3G4kIfNefOSlKtpp08vVCuygV3Vq6EdCMzMuHMUUYxkS9STzgAbR9QyuM8LqppOp0gcIGw6nt7xMdFDDE7LUii/TWaeywLz5AJ85ymq0V+kfFo9U9GXcGY3rjalt6VnQAdZQ1n8LlHnNAnbEqWpzuVlYXZ1IbOZYKtiQ7iwgdJbCE19ZaUN/goP7Nq27t2/qMJBwulW0NZawA5bYke0fOE1isp7LHDrI16R4nIuklSxgjlz0XfaWC23SVraXtrZRgFthky0R2mfhNZSNQtd9JzjqPOZWo0rhy9eVPWb2mpWqpa1bOBjMc9aHIYCdEOZj6DXsjCu/Yg9fObQdbFBmbrOGpaOatgrxmjvsrY03ZDr/AJkoaoIztKb7WMO2ZPW3MDKuqJVifdCDNBnDn+oxuvqLurAdo7hhzW39xli9c4MSszTUVG8aKlM0W01lgwq7GJXw29kJQKcdRneZ2leiktQNfKfyMbkqcWfy9D5zQGhvRQXrIzuMyDU6JhYjMPVx0metY1TsvYnlqB+JESvSk7k7nrLXhgMfVEtafTl8eUncJUlqxsB0mxwqrxCGPVVKn84lWmznYTR0dAqVugzNYc9p7QcObw3evA2aabEMuZl2r4epDAbN398v1vlZZQ4nORtKoHK4B6E4kxbBz5yte3K9ePahC2F5rF9wlhrhUhIO8r0sD8ekz9fazfuUJ53PL8BJTh1LHW6p7nJ8CrYe8y1QLrwQ681LHHIfKMWmyqlKaF9RRj4y3T44wCOUCJNYnE9BZo7Punwm+63/AKmcF3cjynZWA6ms1XAMjDE57V8Ou0Ju8Tesj1GmNq41i2uaVP3hPvl1D6uJEqiOI2lVmjodMtmlR/Ri+SfW89zCP4fWDpEPOo67FyO590J1R8NOBigzjvGs9t/qMPGs/Ef6jOf0/wBp5uo1rXMAlJ5M7l27SKjQ53sbUWn3eqJzZsc9Xb5xfHt/Fs+ozStMjFLTsuq8FK9gbqW/r3EXxrKMeOOZT0den5zlDdaetjke9jE8WzGOdseXMZPFV2VieOgNZwSNjMPWG3T6seL1O2Zki2wDAdgP7jEax2+8zH4nMnDHUabUBiBncxdfsufdOWDsOhI+Bim1yN3Y/nGGOm4UM19O5l+1DydJxQtdfuuw+Bi+Pb+I/wBRjDHdVk+Eo3/KXNGWW8A52Haeci+wf8j/AFGL6Td+LZ9Zmc+PV4tj0rUl2ILFmKDB5snaZmtHqV5B2E4n0m/8az6zGm+09bHPxYyseHPytzdZXTnfBmnpaSqE4PynAeNYP+R/qMX0i7H8Wz6zJ9X9o5vRNPVsCenwlhRv0PynmnpNw/5rPrMPSr/xrPrM0iuMph6JqEyM4OR02i1Z5ehnnXpN341n1mJ6Td+LZ9Zk4cXozEk4wZV1JIesY85wfpF34tn1mIb7T1tf6jGHF3FuoNRz0lbQ2tqNU15ycbLOQNth6ux+LGC3WL92xx8GMYY9NpubAAB+UsI+SMgzyv0i78Wz6zF9Ju/Gt+sxhxetGxKl5mAHvlLV8T0V1bU2A2IRg4HSeYtqbmG9th+LmC6i5RhbbAPc5jNIq6xuFUWsTotQW/oYesIxuDansT8pyvjWc/N4j83nzHMd6Td+Nb9ZlJ8f6aRPTsNLo2poWu3UlHGcry9N/jCconENUihVubA894S/CP2jYVIQhJQIQhAIQhAIQhAIQhAIQhAIQhAIQhAIQhAIQhAIQhAIQhAIQhAIQhAIQhAIQhAIQhAIQhAIQhAIQhAIQhAIQhAIQhAIQhAIQhAIQhAIQhAIQhAIQhAIQhAIQhAIQhAIQhAIQh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2764" y="1981199"/>
            <a:ext cx="4895801"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975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533400" y="609600"/>
            <a:ext cx="2133600" cy="1219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Role 1: </a:t>
            </a:r>
            <a:r>
              <a:rPr lang="en-US" sz="1600" dirty="0" smtClean="0"/>
              <a:t>Significant other</a:t>
            </a:r>
            <a:endParaRPr lang="en-US" sz="1600" dirty="0"/>
          </a:p>
          <a:p>
            <a:pPr algn="ctr"/>
            <a:r>
              <a:rPr lang="en-US" dirty="0" smtClean="0"/>
              <a:t>Key person:</a:t>
            </a:r>
          </a:p>
          <a:p>
            <a:pPr algn="ctr"/>
            <a:r>
              <a:rPr lang="en-US" sz="1600" dirty="0" smtClean="0"/>
              <a:t>Justin</a:t>
            </a:r>
            <a:endParaRPr lang="en-US" sz="1600" dirty="0"/>
          </a:p>
        </p:txBody>
      </p:sp>
      <p:sp>
        <p:nvSpPr>
          <p:cNvPr id="5" name="Pentagon 4"/>
          <p:cNvSpPr/>
          <p:nvPr/>
        </p:nvSpPr>
        <p:spPr>
          <a:xfrm>
            <a:off x="533400" y="2133600"/>
            <a:ext cx="2133600" cy="1219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Role 2: </a:t>
            </a:r>
            <a:r>
              <a:rPr lang="en-US" sz="1600" dirty="0" smtClean="0"/>
              <a:t>Friend</a:t>
            </a:r>
          </a:p>
          <a:p>
            <a:pPr algn="ctr"/>
            <a:endParaRPr lang="en-US" dirty="0"/>
          </a:p>
          <a:p>
            <a:pPr algn="ctr"/>
            <a:r>
              <a:rPr lang="en-US" dirty="0" smtClean="0"/>
              <a:t>Key Person:</a:t>
            </a:r>
          </a:p>
          <a:p>
            <a:pPr algn="ctr"/>
            <a:endParaRPr lang="en-US" sz="1600" dirty="0"/>
          </a:p>
        </p:txBody>
      </p:sp>
      <p:sp>
        <p:nvSpPr>
          <p:cNvPr id="6" name="Pentagon 5"/>
          <p:cNvSpPr/>
          <p:nvPr/>
        </p:nvSpPr>
        <p:spPr>
          <a:xfrm>
            <a:off x="533400" y="3733800"/>
            <a:ext cx="2133600" cy="1219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Role 3: Daughter</a:t>
            </a:r>
            <a:endParaRPr lang="en-US" dirty="0"/>
          </a:p>
          <a:p>
            <a:pPr algn="ctr"/>
            <a:r>
              <a:rPr lang="en-US" dirty="0" smtClean="0"/>
              <a:t>Key Person:</a:t>
            </a:r>
          </a:p>
          <a:p>
            <a:pPr algn="ctr"/>
            <a:r>
              <a:rPr lang="en-US" dirty="0" smtClean="0"/>
              <a:t>Mom, Dad</a:t>
            </a:r>
            <a:endParaRPr lang="en-US" dirty="0"/>
          </a:p>
        </p:txBody>
      </p:sp>
      <p:sp>
        <p:nvSpPr>
          <p:cNvPr id="7" name="Rectangle 6"/>
          <p:cNvSpPr/>
          <p:nvPr/>
        </p:nvSpPr>
        <p:spPr>
          <a:xfrm>
            <a:off x="2916382" y="609600"/>
            <a:ext cx="4572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Show/give unconditional love-cooking, cleaning, etc.</a:t>
            </a:r>
          </a:p>
          <a:p>
            <a:pPr algn="ctr"/>
            <a:r>
              <a:rPr lang="en-US" dirty="0" smtClean="0"/>
              <a:t>Be intentional with the time we have together-go on more dates</a:t>
            </a:r>
            <a:endParaRPr lang="en-US" dirty="0"/>
          </a:p>
        </p:txBody>
      </p:sp>
      <p:sp>
        <p:nvSpPr>
          <p:cNvPr id="8" name="Rectangle 7"/>
          <p:cNvSpPr/>
          <p:nvPr/>
        </p:nvSpPr>
        <p:spPr>
          <a:xfrm>
            <a:off x="2916382" y="2133600"/>
            <a:ext cx="4572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Making time for them</a:t>
            </a:r>
          </a:p>
          <a:p>
            <a:pPr algn="ctr"/>
            <a:r>
              <a:rPr lang="en-US" dirty="0" smtClean="0"/>
              <a:t>Be intentional of time together</a:t>
            </a:r>
          </a:p>
          <a:p>
            <a:pPr algn="ctr"/>
            <a:r>
              <a:rPr lang="en-US" dirty="0" smtClean="0"/>
              <a:t>Someone they can rely/count on</a:t>
            </a:r>
            <a:endParaRPr lang="en-US" dirty="0"/>
          </a:p>
        </p:txBody>
      </p:sp>
      <p:sp>
        <p:nvSpPr>
          <p:cNvPr id="9" name="Rectangle 8"/>
          <p:cNvSpPr/>
          <p:nvPr/>
        </p:nvSpPr>
        <p:spPr>
          <a:xfrm>
            <a:off x="2930236" y="3733800"/>
            <a:ext cx="4572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Unconditional love</a:t>
            </a:r>
          </a:p>
          <a:p>
            <a:pPr algn="ctr"/>
            <a:r>
              <a:rPr lang="en-US" dirty="0" smtClean="0"/>
              <a:t>Check in often-How are THEY doing?</a:t>
            </a:r>
          </a:p>
          <a:p>
            <a:pPr algn="ctr"/>
            <a:r>
              <a:rPr lang="en-US" dirty="0" smtClean="0"/>
              <a:t>Spend intentional time together-take the time to drive to Decorah randomly</a:t>
            </a:r>
            <a:endParaRPr lang="en-US" dirty="0"/>
          </a:p>
        </p:txBody>
      </p:sp>
      <p:sp>
        <p:nvSpPr>
          <p:cNvPr id="11" name="TextBox 10"/>
          <p:cNvSpPr txBox="1"/>
          <p:nvPr/>
        </p:nvSpPr>
        <p:spPr>
          <a:xfrm>
            <a:off x="284018" y="5181600"/>
            <a:ext cx="2382982" cy="646331"/>
          </a:xfrm>
          <a:prstGeom prst="rect">
            <a:avLst/>
          </a:prstGeom>
          <a:noFill/>
        </p:spPr>
        <p:txBody>
          <a:bodyPr wrap="square" rtlCol="0">
            <a:spAutoFit/>
          </a:bodyPr>
          <a:lstStyle/>
          <a:p>
            <a:r>
              <a:rPr lang="en-US" dirty="0" smtClean="0"/>
              <a:t>Roles and Relationships</a:t>
            </a:r>
            <a:endParaRPr lang="en-US" dirty="0"/>
          </a:p>
        </p:txBody>
      </p:sp>
      <p:sp>
        <p:nvSpPr>
          <p:cNvPr id="12" name="TextBox 11"/>
          <p:cNvSpPr txBox="1"/>
          <p:nvPr/>
        </p:nvSpPr>
        <p:spPr>
          <a:xfrm>
            <a:off x="2930236" y="5181600"/>
            <a:ext cx="3470564" cy="369332"/>
          </a:xfrm>
          <a:prstGeom prst="rect">
            <a:avLst/>
          </a:prstGeom>
          <a:noFill/>
        </p:spPr>
        <p:txBody>
          <a:bodyPr wrap="square" rtlCol="0">
            <a:spAutoFit/>
          </a:bodyPr>
          <a:lstStyle/>
          <a:p>
            <a:r>
              <a:rPr lang="en-US" dirty="0" smtClean="0"/>
              <a:t>Tribute Statements</a:t>
            </a:r>
            <a:endParaRPr lang="en-US" dirty="0"/>
          </a:p>
        </p:txBody>
      </p:sp>
    </p:spTree>
    <p:extLst>
      <p:ext uri="{BB962C8B-B14F-4D97-AF65-F5344CB8AC3E}">
        <p14:creationId xmlns:p14="http://schemas.microsoft.com/office/powerpoint/2010/main" val="1100864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see-Do-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02113"/>
            <a:ext cx="5562600" cy="55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4"/>
          <p:cNvSpPr txBox="1">
            <a:spLocks noChangeArrowheads="1"/>
          </p:cNvSpPr>
          <p:nvPr/>
        </p:nvSpPr>
        <p:spPr bwMode="auto">
          <a:xfrm>
            <a:off x="3124200" y="2793431"/>
            <a:ext cx="28273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altLang="en-US" sz="2400" b="1" i="0" dirty="0"/>
              <a:t>Mental creation</a:t>
            </a:r>
            <a:br>
              <a:rPr lang="en-US" altLang="en-US" sz="2400" b="1" i="0" dirty="0"/>
            </a:br>
            <a:r>
              <a:rPr lang="en-US" altLang="en-US" sz="2400" b="1" i="0" dirty="0"/>
              <a:t>precedes physical</a:t>
            </a:r>
            <a:br>
              <a:rPr lang="en-US" altLang="en-US" sz="2400" b="1" i="0" dirty="0"/>
            </a:br>
            <a:r>
              <a:rPr lang="en-US" altLang="en-US" sz="2400" b="1" i="0" dirty="0"/>
              <a:t>creation.</a:t>
            </a:r>
          </a:p>
        </p:txBody>
      </p:sp>
      <p:sp>
        <p:nvSpPr>
          <p:cNvPr id="5" name="Text Box 11"/>
          <p:cNvSpPr txBox="1">
            <a:spLocks noChangeArrowheads="1"/>
          </p:cNvSpPr>
          <p:nvPr/>
        </p:nvSpPr>
        <p:spPr bwMode="auto">
          <a:xfrm>
            <a:off x="5648323" y="595186"/>
            <a:ext cx="157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altLang="en-US" sz="2400" b="1" i="0" dirty="0"/>
              <a:t>Paradigm</a:t>
            </a:r>
          </a:p>
        </p:txBody>
      </p:sp>
      <p:sp>
        <p:nvSpPr>
          <p:cNvPr id="6" name="Text Box 12"/>
          <p:cNvSpPr txBox="1">
            <a:spLocks noChangeArrowheads="1"/>
          </p:cNvSpPr>
          <p:nvPr/>
        </p:nvSpPr>
        <p:spPr bwMode="auto">
          <a:xfrm>
            <a:off x="6934200" y="5257800"/>
            <a:ext cx="148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altLang="en-US" sz="2400" b="1" i="0" dirty="0"/>
              <a:t>Behavior</a:t>
            </a:r>
          </a:p>
        </p:txBody>
      </p:sp>
      <p:sp>
        <p:nvSpPr>
          <p:cNvPr id="7" name="Text Box 13"/>
          <p:cNvSpPr txBox="1">
            <a:spLocks noChangeArrowheads="1"/>
          </p:cNvSpPr>
          <p:nvPr/>
        </p:nvSpPr>
        <p:spPr bwMode="auto">
          <a:xfrm>
            <a:off x="1066800" y="5264727"/>
            <a:ext cx="111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r>
              <a:rPr lang="en-US" altLang="en-US" sz="2400" b="1" i="0" dirty="0"/>
              <a:t>Result</a:t>
            </a:r>
          </a:p>
        </p:txBody>
      </p:sp>
    </p:spTree>
    <p:extLst>
      <p:ext uri="{BB962C8B-B14F-4D97-AF65-F5344CB8AC3E}">
        <p14:creationId xmlns:p14="http://schemas.microsoft.com/office/powerpoint/2010/main" val="3448446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a personal Mission Statement look like?</a:t>
            </a:r>
            <a:endParaRPr lang="en-US" dirty="0"/>
          </a:p>
        </p:txBody>
      </p:sp>
      <p:sp>
        <p:nvSpPr>
          <p:cNvPr id="3" name="Content Placeholder 2"/>
          <p:cNvSpPr>
            <a:spLocks noGrp="1"/>
          </p:cNvSpPr>
          <p:nvPr>
            <p:ph sz="quarter" idx="1"/>
          </p:nvPr>
        </p:nvSpPr>
        <p:spPr/>
        <p:txBody>
          <a:bodyPr/>
          <a:lstStyle/>
          <a:p>
            <a:r>
              <a:rPr lang="en-US" dirty="0" smtClean="0"/>
              <a:t>You have a purpose in life. You know in your heart what’s most important to you. In fact your mission and values are expressed every day-by how you live.</a:t>
            </a:r>
          </a:p>
          <a:p>
            <a:pPr lvl="1"/>
            <a:r>
              <a:rPr lang="en-US" dirty="0" smtClean="0"/>
              <a:t>Your own creation made up of values and beliefs.</a:t>
            </a:r>
          </a:p>
          <a:p>
            <a:pPr lvl="1"/>
            <a:r>
              <a:rPr lang="en-US" dirty="0" smtClean="0"/>
              <a:t>Quotes</a:t>
            </a:r>
          </a:p>
          <a:p>
            <a:pPr lvl="1"/>
            <a:r>
              <a:rPr lang="en-US" dirty="0" smtClean="0"/>
              <a:t>Phrases</a:t>
            </a:r>
          </a:p>
          <a:p>
            <a:pPr lvl="1"/>
            <a:r>
              <a:rPr lang="en-US" dirty="0" smtClean="0"/>
              <a:t>Poems</a:t>
            </a:r>
          </a:p>
          <a:p>
            <a:pPr lvl="1"/>
            <a:r>
              <a:rPr lang="en-US" dirty="0" smtClean="0"/>
              <a:t>Prayers</a:t>
            </a:r>
          </a:p>
          <a:p>
            <a:pPr lvl="1"/>
            <a:endParaRPr lang="en-US" dirty="0"/>
          </a:p>
        </p:txBody>
      </p:sp>
    </p:spTree>
    <p:extLst>
      <p:ext uri="{BB962C8B-B14F-4D97-AF65-F5344CB8AC3E}">
        <p14:creationId xmlns:p14="http://schemas.microsoft.com/office/powerpoint/2010/main" val="46273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vs. Word</a:t>
            </a:r>
            <a:endParaRPr lang="en-US" dirty="0"/>
          </a:p>
        </p:txBody>
      </p:sp>
      <p:sp>
        <p:nvSpPr>
          <p:cNvPr id="3" name="Rectangle 2"/>
          <p:cNvSpPr/>
          <p:nvPr/>
        </p:nvSpPr>
        <p:spPr>
          <a:xfrm>
            <a:off x="533400" y="1981200"/>
            <a:ext cx="3276600" cy="3847207"/>
          </a:xfrm>
          <a:prstGeom prst="rect">
            <a:avLst/>
          </a:prstGeom>
        </p:spPr>
        <p:txBody>
          <a:bodyPr wrap="square">
            <a:spAutoFit/>
          </a:bodyPr>
          <a:lstStyle/>
          <a:p>
            <a:pPr algn="ctr"/>
            <a:r>
              <a:rPr lang="en-US" sz="4800" b="1" i="1" dirty="0" smtClean="0"/>
              <a:t>Mission</a:t>
            </a:r>
          </a:p>
          <a:p>
            <a:r>
              <a:rPr lang="en-US" sz="2800" b="1" dirty="0" smtClean="0"/>
              <a:t> </a:t>
            </a:r>
            <a:endParaRPr lang="en-US" sz="2800" dirty="0"/>
          </a:p>
          <a:p>
            <a:r>
              <a:rPr lang="en-US" sz="2800" dirty="0"/>
              <a:t>a formal summary of the aims and values of a company, organization, or individual.</a:t>
            </a:r>
          </a:p>
        </p:txBody>
      </p:sp>
      <p:sp>
        <p:nvSpPr>
          <p:cNvPr id="4" name="Rectangle 3"/>
          <p:cNvSpPr/>
          <p:nvPr/>
        </p:nvSpPr>
        <p:spPr>
          <a:xfrm>
            <a:off x="4495800" y="2044061"/>
            <a:ext cx="3886200" cy="3693319"/>
          </a:xfrm>
          <a:prstGeom prst="rect">
            <a:avLst/>
          </a:prstGeom>
        </p:spPr>
        <p:txBody>
          <a:bodyPr wrap="square">
            <a:spAutoFit/>
          </a:bodyPr>
          <a:lstStyle/>
          <a:p>
            <a:r>
              <a:rPr lang="en-US" sz="4800" b="1" i="1" dirty="0" smtClean="0"/>
              <a:t>Word</a:t>
            </a:r>
          </a:p>
          <a:p>
            <a:endParaRPr lang="en-US" dirty="0" smtClean="0"/>
          </a:p>
          <a:p>
            <a:r>
              <a:rPr lang="en-US" sz="2800" dirty="0" smtClean="0"/>
              <a:t>a </a:t>
            </a:r>
            <a:r>
              <a:rPr lang="en-US" sz="2800" dirty="0"/>
              <a:t>single distinct meaningful element of speech or </a:t>
            </a:r>
            <a:r>
              <a:rPr lang="en-US" sz="2800" dirty="0" smtClean="0"/>
              <a:t>writing</a:t>
            </a:r>
          </a:p>
          <a:p>
            <a:endParaRPr lang="en-US" sz="2800" dirty="0" smtClean="0"/>
          </a:p>
          <a:p>
            <a:r>
              <a:rPr lang="en-US" sz="2800" dirty="0" smtClean="0"/>
              <a:t>a </a:t>
            </a:r>
            <a:r>
              <a:rPr lang="en-US" sz="2800" dirty="0"/>
              <a:t>promise or </a:t>
            </a:r>
            <a:r>
              <a:rPr lang="en-US" sz="2800" dirty="0" smtClean="0"/>
              <a:t>assurance</a:t>
            </a:r>
            <a:r>
              <a:rPr lang="en-US" sz="2800" dirty="0"/>
              <a:t>.</a:t>
            </a:r>
          </a:p>
        </p:txBody>
      </p:sp>
    </p:spTree>
    <p:extLst>
      <p:ext uri="{BB962C8B-B14F-4D97-AF65-F5344CB8AC3E}">
        <p14:creationId xmlns:p14="http://schemas.microsoft.com/office/powerpoint/2010/main" val="262411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ONE WORD </a:t>
            </a:r>
            <a:r>
              <a:rPr lang="en-US" dirty="0" smtClean="0"/>
              <a:t>that will challenge your life</a:t>
            </a:r>
            <a:endParaRPr lang="en-US" dirty="0"/>
          </a:p>
        </p:txBody>
      </p:sp>
      <p:pic>
        <p:nvPicPr>
          <p:cNvPr id="2050" name="Picture 2" descr="http://t0.gstatic.com/images?q=tbn:ANd9GcTe1Zj6UfYFKXGR94LQHrA-hXCo-cg5bPiA8ZhW8v6wTvh-XbB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3276600" cy="45872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1.gstatic.com/images?q=tbn:ANd9GcTYIrdqblsi__pLrdCKFNiXWfVEOtKOoklcwIjoU6BO5cBImd4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9380" y="1780309"/>
            <a:ext cx="4538686" cy="30202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2400" y="5105400"/>
            <a:ext cx="4695666" cy="1569660"/>
          </a:xfrm>
          <a:prstGeom prst="rect">
            <a:avLst/>
          </a:prstGeom>
          <a:noFill/>
        </p:spPr>
        <p:txBody>
          <a:bodyPr wrap="square" rtlCol="0">
            <a:spAutoFit/>
          </a:bodyPr>
          <a:lstStyle/>
          <a:p>
            <a:r>
              <a:rPr lang="en-US" sz="2400" b="1" dirty="0" smtClean="0">
                <a:solidFill>
                  <a:srgbClr val="C00000"/>
                </a:solidFill>
              </a:rPr>
              <a:t>“Words are powerful. </a:t>
            </a:r>
            <a:r>
              <a:rPr lang="en-US" sz="2400" dirty="0" smtClean="0"/>
              <a:t>They have the power to inspire, encourage, appreciate, heal, and turn the impossible into the possible.”</a:t>
            </a:r>
            <a:endParaRPr lang="en-US" sz="2400" dirty="0"/>
          </a:p>
        </p:txBody>
      </p:sp>
    </p:spTree>
    <p:extLst>
      <p:ext uri="{BB962C8B-B14F-4D97-AF65-F5344CB8AC3E}">
        <p14:creationId xmlns:p14="http://schemas.microsoft.com/office/powerpoint/2010/main" val="17765273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2355</TotalTime>
  <Words>2571</Words>
  <Application>Microsoft Office PowerPoint</Application>
  <PresentationFormat>On-screen Show (4:3)</PresentationFormat>
  <Paragraphs>221</Paragraphs>
  <Slides>29</Slides>
  <Notes>21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Big Rocks</vt:lpstr>
      <vt:lpstr>Habit 2: Begin with the end in mind </vt:lpstr>
      <vt:lpstr>What are the Benefits of a Personal Mission Statement?</vt:lpstr>
      <vt:lpstr>80th Birthday</vt:lpstr>
      <vt:lpstr>PowerPoint Presentation</vt:lpstr>
      <vt:lpstr>PowerPoint Presentation</vt:lpstr>
      <vt:lpstr>What does a personal Mission Statement look like?</vt:lpstr>
      <vt:lpstr>Mission vs. Word</vt:lpstr>
      <vt:lpstr>ONE WORD that will challenge your life</vt:lpstr>
      <vt:lpstr>Stretch Team</vt:lpstr>
      <vt:lpstr>The 6 Dimensions</vt:lpstr>
      <vt:lpstr>How?</vt:lpstr>
      <vt:lpstr>Prepare your heart by looking in…</vt:lpstr>
      <vt:lpstr>Prepare your heart by looking in…</vt:lpstr>
      <vt:lpstr>Looking up…</vt:lpstr>
      <vt:lpstr>Live your word: Look out…</vt:lpstr>
      <vt:lpstr>Live your word: Look out…</vt:lpstr>
      <vt:lpstr>Live your word: Look out…</vt:lpstr>
      <vt:lpstr>Don’t forget your stretch team!</vt:lpstr>
      <vt:lpstr>4 Dimensions</vt:lpstr>
      <vt:lpstr>The importance:</vt:lpstr>
      <vt:lpstr>“Don’t check the box; experience the journey.”</vt:lpstr>
      <vt:lpstr>This is your life: Make it a Masterpiece </vt:lpstr>
      <vt:lpstr>Agenda</vt:lpstr>
      <vt:lpstr>Accountability Partners</vt:lpstr>
      <vt:lpstr>Accountabilibuddies</vt:lpstr>
      <vt:lpstr>We go together like…</vt:lpstr>
      <vt:lpstr>LEAD time</vt:lpstr>
      <vt:lpstr>Home Connection</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 2: Begin with the end in mind</dc:title>
  <dc:creator>WCSD</dc:creator>
  <cp:lastModifiedBy>WCSD</cp:lastModifiedBy>
  <cp:revision>45</cp:revision>
  <cp:lastPrinted>2014-01-29T19:51:30Z</cp:lastPrinted>
  <dcterms:created xsi:type="dcterms:W3CDTF">2014-01-22T22:26:52Z</dcterms:created>
  <dcterms:modified xsi:type="dcterms:W3CDTF">2015-01-21T18:05:00Z</dcterms:modified>
</cp:coreProperties>
</file>